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Helvetica"/>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Helvetica"/>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Helvetica"/>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Helvetica"/>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Helvetica"/>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Helvetica"/>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Helvetica"/>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Helvetica"/>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b="def" i="def"/>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b="def" i="def"/>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b="def" i="def"/>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2" name="Shape 112"/>
          <p:cNvSpPr/>
          <p:nvPr>
            <p:ph type="sldImg"/>
          </p:nvPr>
        </p:nvSpPr>
        <p:spPr>
          <a:xfrm>
            <a:off x="1143000" y="685800"/>
            <a:ext cx="4572000" cy="3429000"/>
          </a:xfrm>
          <a:prstGeom prst="rect">
            <a:avLst/>
          </a:prstGeom>
        </p:spPr>
        <p:txBody>
          <a:bodyPr/>
          <a:lstStyle/>
          <a:p>
            <a:pPr/>
          </a:p>
        </p:txBody>
      </p:sp>
      <p:sp>
        <p:nvSpPr>
          <p:cNvPr id="113" name="Shape 11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400">
        <a:latin typeface="+mj-lt"/>
        <a:ea typeface="+mj-ea"/>
        <a:cs typeface="+mj-cs"/>
        <a:sym typeface="Arial"/>
      </a:defRPr>
    </a:lvl1pPr>
    <a:lvl2pPr indent="228600" latinLnBrk="0">
      <a:defRPr sz="1400">
        <a:latin typeface="+mj-lt"/>
        <a:ea typeface="+mj-ea"/>
        <a:cs typeface="+mj-cs"/>
        <a:sym typeface="Arial"/>
      </a:defRPr>
    </a:lvl2pPr>
    <a:lvl3pPr indent="457200" latinLnBrk="0">
      <a:defRPr sz="1400">
        <a:latin typeface="+mj-lt"/>
        <a:ea typeface="+mj-ea"/>
        <a:cs typeface="+mj-cs"/>
        <a:sym typeface="Arial"/>
      </a:defRPr>
    </a:lvl3pPr>
    <a:lvl4pPr indent="685800" latinLnBrk="0">
      <a:defRPr sz="1400">
        <a:latin typeface="+mj-lt"/>
        <a:ea typeface="+mj-ea"/>
        <a:cs typeface="+mj-cs"/>
        <a:sym typeface="Arial"/>
      </a:defRPr>
    </a:lvl4pPr>
    <a:lvl5pPr indent="914400" latinLnBrk="0">
      <a:defRPr sz="1400">
        <a:latin typeface="+mj-lt"/>
        <a:ea typeface="+mj-ea"/>
        <a:cs typeface="+mj-cs"/>
        <a:sym typeface="Arial"/>
      </a:defRPr>
    </a:lvl5pPr>
    <a:lvl6pPr indent="1143000" latinLnBrk="0">
      <a:defRPr sz="1400">
        <a:latin typeface="+mj-lt"/>
        <a:ea typeface="+mj-ea"/>
        <a:cs typeface="+mj-cs"/>
        <a:sym typeface="Arial"/>
      </a:defRPr>
    </a:lvl6pPr>
    <a:lvl7pPr indent="1371600" latinLnBrk="0">
      <a:defRPr sz="1400">
        <a:latin typeface="+mj-lt"/>
        <a:ea typeface="+mj-ea"/>
        <a:cs typeface="+mj-cs"/>
        <a:sym typeface="Arial"/>
      </a:defRPr>
    </a:lvl7pPr>
    <a:lvl8pPr indent="1600200" latinLnBrk="0">
      <a:defRPr sz="1400">
        <a:latin typeface="+mj-lt"/>
        <a:ea typeface="+mj-ea"/>
        <a:cs typeface="+mj-cs"/>
        <a:sym typeface="Arial"/>
      </a:defRPr>
    </a:lvl8pPr>
    <a:lvl9pPr indent="1828800" latinLnBrk="0">
      <a:defRPr sz="1400">
        <a:latin typeface="+mj-lt"/>
        <a:ea typeface="+mj-ea"/>
        <a:cs typeface="+mj-cs"/>
        <a:sym typeface="Arial"/>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Title Text"/>
          <p:cNvSpPr txBox="1"/>
          <p:nvPr>
            <p:ph type="title"/>
          </p:nvPr>
        </p:nvSpPr>
        <p:spPr>
          <a:xfrm>
            <a:off x="685800" y="2130425"/>
            <a:ext cx="7772400" cy="1470025"/>
          </a:xfrm>
          <a:prstGeom prst="rect">
            <a:avLst/>
          </a:prstGeom>
        </p:spPr>
        <p:txBody>
          <a:bodyPr/>
          <a:lstStyle/>
          <a:p>
            <a:pPr/>
            <a:r>
              <a:t>Title Text</a:t>
            </a:r>
          </a:p>
        </p:txBody>
      </p:sp>
      <p:sp>
        <p:nvSpPr>
          <p:cNvPr id="12" name="Body Level One…"/>
          <p:cNvSpPr txBox="1"/>
          <p:nvPr>
            <p:ph type="body" sz="quarter" idx="1"/>
          </p:nvPr>
        </p:nvSpPr>
        <p:spPr>
          <a:xfrm>
            <a:off x="1371600" y="3886200"/>
            <a:ext cx="6400800" cy="1752600"/>
          </a:xfrm>
          <a:prstGeom prst="rect">
            <a:avLst/>
          </a:prstGeom>
        </p:spPr>
        <p:txBody>
          <a:bodyPr/>
          <a:lstStyle>
            <a:lvl1pPr marL="406400" indent="-381000" algn="ctr">
              <a:spcBef>
                <a:spcPts val="600"/>
              </a:spcBef>
              <a:buClrTx/>
              <a:buSzTx/>
              <a:buFontTx/>
              <a:buNone/>
              <a:defRPr sz="3200">
                <a:solidFill>
                  <a:srgbClr val="888888"/>
                </a:solidFill>
                <a:latin typeface="Calibri"/>
                <a:ea typeface="Calibri"/>
                <a:cs typeface="Calibri"/>
                <a:sym typeface="Calibri"/>
              </a:defRPr>
            </a:lvl1pPr>
            <a:lvl2pPr marL="406400" indent="25400" algn="ctr">
              <a:spcBef>
                <a:spcPts val="600"/>
              </a:spcBef>
              <a:buClrTx/>
              <a:buSzTx/>
              <a:buFontTx/>
              <a:buNone/>
              <a:defRPr sz="3200">
                <a:solidFill>
                  <a:srgbClr val="888888"/>
                </a:solidFill>
                <a:latin typeface="Calibri"/>
                <a:ea typeface="Calibri"/>
                <a:cs typeface="Calibri"/>
                <a:sym typeface="Calibri"/>
              </a:defRPr>
            </a:lvl2pPr>
            <a:lvl3pPr marL="406400" indent="25400" algn="ctr">
              <a:spcBef>
                <a:spcPts val="600"/>
              </a:spcBef>
              <a:buClrTx/>
              <a:buSzTx/>
              <a:buFontTx/>
              <a:buNone/>
              <a:defRPr sz="3200">
                <a:solidFill>
                  <a:srgbClr val="888888"/>
                </a:solidFill>
                <a:latin typeface="Calibri"/>
                <a:ea typeface="Calibri"/>
                <a:cs typeface="Calibri"/>
                <a:sym typeface="Calibri"/>
              </a:defRPr>
            </a:lvl3pPr>
            <a:lvl4pPr marL="406400" indent="25400" algn="ctr">
              <a:spcBef>
                <a:spcPts val="600"/>
              </a:spcBef>
              <a:buClrTx/>
              <a:buSzTx/>
              <a:buFontTx/>
              <a:buNone/>
              <a:defRPr sz="3200">
                <a:solidFill>
                  <a:srgbClr val="888888"/>
                </a:solidFill>
                <a:latin typeface="Calibri"/>
                <a:ea typeface="Calibri"/>
                <a:cs typeface="Calibri"/>
                <a:sym typeface="Calibri"/>
              </a:defRPr>
            </a:lvl4pPr>
            <a:lvl5pPr marL="406400" indent="25400" algn="ctr">
              <a:spcBef>
                <a:spcPts val="600"/>
              </a:spcBef>
              <a:buClrTx/>
              <a:buSzTx/>
              <a:buFontTx/>
              <a:buNone/>
              <a:defRPr sz="3200">
                <a:solidFill>
                  <a:srgbClr val="888888"/>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ERTICAL_TEXT">
    <p:spTree>
      <p:nvGrpSpPr>
        <p:cNvPr id="1" name=""/>
        <p:cNvGrpSpPr/>
        <p:nvPr/>
      </p:nvGrpSpPr>
      <p:grpSpPr>
        <a:xfrm>
          <a:off x="0" y="0"/>
          <a:ext cx="0" cy="0"/>
          <a:chOff x="0" y="0"/>
          <a:chExt cx="0" cy="0"/>
        </a:xfrm>
      </p:grpSpPr>
      <p:sp>
        <p:nvSpPr>
          <p:cNvPr id="95" name="Title Text"/>
          <p:cNvSpPr txBox="1"/>
          <p:nvPr>
            <p:ph type="title"/>
          </p:nvPr>
        </p:nvSpPr>
        <p:spPr>
          <a:prstGeom prst="rect">
            <a:avLst/>
          </a:prstGeom>
        </p:spPr>
        <p:txBody>
          <a:bodyPr/>
          <a:lstStyle/>
          <a:p>
            <a:pPr/>
            <a:r>
              <a:t>Title Text</a:t>
            </a:r>
          </a:p>
        </p:txBody>
      </p:sp>
      <p:sp>
        <p:nvSpPr>
          <p:cNvPr id="96" name="Body Level One…"/>
          <p:cNvSpPr txBox="1"/>
          <p:nvPr>
            <p:ph type="body" idx="1"/>
          </p:nvPr>
        </p:nvSpPr>
        <p:spPr>
          <a:xfrm rot="5400000">
            <a:off x="2309017" y="-251619"/>
            <a:ext cx="4525965" cy="8229601"/>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9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ERTICAL_TITLE_AND_VERTICAL_TEXT">
    <p:spTree>
      <p:nvGrpSpPr>
        <p:cNvPr id="1" name=""/>
        <p:cNvGrpSpPr/>
        <p:nvPr/>
      </p:nvGrpSpPr>
      <p:grpSpPr>
        <a:xfrm>
          <a:off x="0" y="0"/>
          <a:ext cx="0" cy="0"/>
          <a:chOff x="0" y="0"/>
          <a:chExt cx="0" cy="0"/>
        </a:xfrm>
      </p:grpSpPr>
      <p:sp>
        <p:nvSpPr>
          <p:cNvPr id="104" name="Title Text"/>
          <p:cNvSpPr txBox="1"/>
          <p:nvPr>
            <p:ph type="title"/>
          </p:nvPr>
        </p:nvSpPr>
        <p:spPr>
          <a:xfrm rot="5400000">
            <a:off x="4732337" y="2171700"/>
            <a:ext cx="5851527" cy="2057400"/>
          </a:xfrm>
          <a:prstGeom prst="rect">
            <a:avLst/>
          </a:prstGeom>
        </p:spPr>
        <p:txBody>
          <a:bodyPr/>
          <a:lstStyle/>
          <a:p>
            <a:pPr/>
            <a:r>
              <a:t>Title Text</a:t>
            </a:r>
          </a:p>
        </p:txBody>
      </p:sp>
      <p:sp>
        <p:nvSpPr>
          <p:cNvPr id="105" name="Body Level One…"/>
          <p:cNvSpPr txBox="1"/>
          <p:nvPr>
            <p:ph type="body" idx="1"/>
          </p:nvPr>
        </p:nvSpPr>
        <p:spPr>
          <a:xfrm rot="5400000">
            <a:off x="541337" y="190501"/>
            <a:ext cx="5851527" cy="6019802"/>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0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BJEC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_HEADER">
    <p:spTree>
      <p:nvGrpSpPr>
        <p:cNvPr id="1" name=""/>
        <p:cNvGrpSpPr/>
        <p:nvPr/>
      </p:nvGrpSpPr>
      <p:grpSpPr>
        <a:xfrm>
          <a:off x="0" y="0"/>
          <a:ext cx="0" cy="0"/>
          <a:chOff x="0" y="0"/>
          <a:chExt cx="0" cy="0"/>
        </a:xfrm>
      </p:grpSpPr>
      <p:sp>
        <p:nvSpPr>
          <p:cNvPr id="29" name="Title Text"/>
          <p:cNvSpPr txBox="1"/>
          <p:nvPr>
            <p:ph type="title"/>
          </p:nvPr>
        </p:nvSpPr>
        <p:spPr>
          <a:xfrm>
            <a:off x="722312" y="4406900"/>
            <a:ext cx="7772401" cy="1362075"/>
          </a:xfrm>
          <a:prstGeom prst="rect">
            <a:avLst/>
          </a:prstGeom>
        </p:spPr>
        <p:txBody>
          <a:bodyPr anchor="t"/>
          <a:lstStyle>
            <a:lvl1pPr algn="l">
              <a:defRPr b="1" sz="4000"/>
            </a:lvl1pPr>
          </a:lstStyle>
          <a:p>
            <a:pPr/>
            <a:r>
              <a:t>Title Text</a:t>
            </a:r>
          </a:p>
        </p:txBody>
      </p:sp>
      <p:sp>
        <p:nvSpPr>
          <p:cNvPr id="30" name="Body Level One…"/>
          <p:cNvSpPr txBox="1"/>
          <p:nvPr>
            <p:ph type="body" sz="quarter" idx="1"/>
          </p:nvPr>
        </p:nvSpPr>
        <p:spPr>
          <a:xfrm>
            <a:off x="722312" y="2906713"/>
            <a:ext cx="7772401" cy="1500189"/>
          </a:xfrm>
          <a:prstGeom prst="rect">
            <a:avLst/>
          </a:prstGeom>
        </p:spPr>
        <p:txBody>
          <a:bodyPr anchor="b"/>
          <a:lstStyle>
            <a:lvl1pPr marL="0" indent="228600">
              <a:spcBef>
                <a:spcPts val="400"/>
              </a:spcBef>
              <a:buClrTx/>
              <a:buSzTx/>
              <a:buFontTx/>
              <a:buNone/>
              <a:defRPr sz="2000">
                <a:solidFill>
                  <a:srgbClr val="888888"/>
                </a:solidFill>
                <a:latin typeface="Calibri"/>
                <a:ea typeface="Calibri"/>
                <a:cs typeface="Calibri"/>
                <a:sym typeface="Calibri"/>
              </a:defRPr>
            </a:lvl1pPr>
            <a:lvl2pPr marL="0" indent="228600">
              <a:spcBef>
                <a:spcPts val="400"/>
              </a:spcBef>
              <a:buClrTx/>
              <a:buSzTx/>
              <a:buFontTx/>
              <a:buNone/>
              <a:defRPr sz="2000">
                <a:solidFill>
                  <a:srgbClr val="888888"/>
                </a:solidFill>
                <a:latin typeface="Calibri"/>
                <a:ea typeface="Calibri"/>
                <a:cs typeface="Calibri"/>
                <a:sym typeface="Calibri"/>
              </a:defRPr>
            </a:lvl2pPr>
            <a:lvl3pPr marL="0" indent="228600">
              <a:spcBef>
                <a:spcPts val="400"/>
              </a:spcBef>
              <a:buClrTx/>
              <a:buSzTx/>
              <a:buFontTx/>
              <a:buNone/>
              <a:defRPr sz="2000">
                <a:solidFill>
                  <a:srgbClr val="888888"/>
                </a:solidFill>
                <a:latin typeface="Calibri"/>
                <a:ea typeface="Calibri"/>
                <a:cs typeface="Calibri"/>
                <a:sym typeface="Calibri"/>
              </a:defRPr>
            </a:lvl3pPr>
            <a:lvl4pPr marL="0" indent="228600">
              <a:spcBef>
                <a:spcPts val="400"/>
              </a:spcBef>
              <a:buClrTx/>
              <a:buSzTx/>
              <a:buFontTx/>
              <a:buNone/>
              <a:defRPr sz="2000">
                <a:solidFill>
                  <a:srgbClr val="888888"/>
                </a:solidFill>
                <a:latin typeface="Calibri"/>
                <a:ea typeface="Calibri"/>
                <a:cs typeface="Calibri"/>
                <a:sym typeface="Calibri"/>
              </a:defRPr>
            </a:lvl4pPr>
            <a:lvl5pPr marL="0" indent="228600">
              <a:spcBef>
                <a:spcPts val="400"/>
              </a:spcBef>
              <a:buClrTx/>
              <a:buSzTx/>
              <a:buFontTx/>
              <a:buNone/>
              <a:defRPr sz="2000">
                <a:solidFill>
                  <a:srgbClr val="888888"/>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_OBJECTS">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457200" y="1600200"/>
            <a:ext cx="4038600" cy="4525963"/>
          </a:xfrm>
          <a:prstGeom prst="rect">
            <a:avLst/>
          </a:prstGeom>
        </p:spPr>
        <p:txBody>
          <a:bodyPr/>
          <a:lstStyle>
            <a:lvl1pPr marL="457200" indent="-406400">
              <a:spcBef>
                <a:spcPts val="500"/>
              </a:spcBef>
              <a:buSzPts val="2800"/>
              <a:defRPr sz="2800">
                <a:latin typeface="Calibri"/>
                <a:ea typeface="Calibri"/>
                <a:cs typeface="Calibri"/>
                <a:sym typeface="Calibri"/>
              </a:defRPr>
            </a:lvl1pPr>
            <a:lvl2pPr marL="977900" indent="-444500">
              <a:spcBef>
                <a:spcPts val="500"/>
              </a:spcBef>
              <a:buSzPts val="2800"/>
              <a:defRPr sz="2800">
                <a:latin typeface="Calibri"/>
                <a:ea typeface="Calibri"/>
                <a:cs typeface="Calibri"/>
                <a:sym typeface="Calibri"/>
              </a:defRPr>
            </a:lvl2pPr>
            <a:lvl3pPr marL="1513838" indent="-497838">
              <a:spcBef>
                <a:spcPts val="500"/>
              </a:spcBef>
              <a:buSzPts val="2800"/>
              <a:defRPr sz="2800">
                <a:latin typeface="Calibri"/>
                <a:ea typeface="Calibri"/>
                <a:cs typeface="Calibri"/>
                <a:sym typeface="Calibri"/>
              </a:defRPr>
            </a:lvl3pPr>
            <a:lvl4pPr marL="2019300" indent="-533400">
              <a:spcBef>
                <a:spcPts val="500"/>
              </a:spcBef>
              <a:buSzPts val="2800"/>
              <a:defRPr sz="2800">
                <a:latin typeface="Calibri"/>
                <a:ea typeface="Calibri"/>
                <a:cs typeface="Calibri"/>
                <a:sym typeface="Calibri"/>
              </a:defRPr>
            </a:lvl4pPr>
            <a:lvl5pPr marL="2476500" indent="-533400">
              <a:spcBef>
                <a:spcPts val="500"/>
              </a:spcBef>
              <a:buSzPts val="2800"/>
              <a:defRPr sz="28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40" name="Google Shape;36;p8"/>
          <p:cNvSpPr txBox="1"/>
          <p:nvPr>
            <p:ph type="body" sz="half" idx="21"/>
          </p:nvPr>
        </p:nvSpPr>
        <p:spPr>
          <a:xfrm>
            <a:off x="4648200" y="1600200"/>
            <a:ext cx="4038600" cy="4525963"/>
          </a:xfrm>
          <a:prstGeom prst="rect">
            <a:avLst/>
          </a:prstGeom>
        </p:spPr>
        <p:txBody>
          <a:bodyPr/>
          <a:lstStyle/>
          <a:p>
            <a:pP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_OBJECTS_WITH_TEXT">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Body Level One…"/>
          <p:cNvSpPr txBox="1"/>
          <p:nvPr>
            <p:ph type="body" sz="quarter" idx="1"/>
          </p:nvPr>
        </p:nvSpPr>
        <p:spPr>
          <a:xfrm>
            <a:off x="457200" y="1535112"/>
            <a:ext cx="4040188" cy="639763"/>
          </a:xfrm>
          <a:prstGeom prst="rect">
            <a:avLst/>
          </a:prstGeom>
        </p:spPr>
        <p:txBody>
          <a:bodyPr anchor="b"/>
          <a:lstStyle>
            <a:lvl1pPr marL="0" indent="228600">
              <a:spcBef>
                <a:spcPts val="400"/>
              </a:spcBef>
              <a:buClrTx/>
              <a:buSzTx/>
              <a:buFontTx/>
              <a:buNone/>
              <a:defRPr b="1" sz="2400">
                <a:latin typeface="Calibri"/>
                <a:ea typeface="Calibri"/>
                <a:cs typeface="Calibri"/>
                <a:sym typeface="Calibri"/>
              </a:defRPr>
            </a:lvl1pPr>
            <a:lvl2pPr marL="0" indent="228600">
              <a:spcBef>
                <a:spcPts val="400"/>
              </a:spcBef>
              <a:buClrTx/>
              <a:buSzTx/>
              <a:buFontTx/>
              <a:buNone/>
              <a:defRPr b="1" sz="2400">
                <a:latin typeface="Calibri"/>
                <a:ea typeface="Calibri"/>
                <a:cs typeface="Calibri"/>
                <a:sym typeface="Calibri"/>
              </a:defRPr>
            </a:lvl2pPr>
            <a:lvl3pPr marL="0" indent="228600">
              <a:spcBef>
                <a:spcPts val="400"/>
              </a:spcBef>
              <a:buClrTx/>
              <a:buSzTx/>
              <a:buFontTx/>
              <a:buNone/>
              <a:defRPr b="1" sz="2400">
                <a:latin typeface="Calibri"/>
                <a:ea typeface="Calibri"/>
                <a:cs typeface="Calibri"/>
                <a:sym typeface="Calibri"/>
              </a:defRPr>
            </a:lvl3pPr>
            <a:lvl4pPr marL="0" indent="228600">
              <a:spcBef>
                <a:spcPts val="400"/>
              </a:spcBef>
              <a:buClrTx/>
              <a:buSzTx/>
              <a:buFontTx/>
              <a:buNone/>
              <a:defRPr b="1" sz="2400">
                <a:latin typeface="Calibri"/>
                <a:ea typeface="Calibri"/>
                <a:cs typeface="Calibri"/>
                <a:sym typeface="Calibri"/>
              </a:defRPr>
            </a:lvl4pPr>
            <a:lvl5pPr marL="0" indent="228600">
              <a:spcBef>
                <a:spcPts val="400"/>
              </a:spcBef>
              <a:buClrTx/>
              <a:buSzTx/>
              <a:buFontTx/>
              <a:buNone/>
              <a:defRPr b="1" sz="24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50" name="Google Shape;43;p9"/>
          <p:cNvSpPr txBox="1"/>
          <p:nvPr>
            <p:ph type="body" sz="half" idx="21"/>
          </p:nvPr>
        </p:nvSpPr>
        <p:spPr>
          <a:xfrm>
            <a:off x="457200" y="2174875"/>
            <a:ext cx="4040188" cy="3951288"/>
          </a:xfrm>
          <a:prstGeom prst="rect">
            <a:avLst/>
          </a:prstGeom>
        </p:spPr>
        <p:txBody>
          <a:bodyPr/>
          <a:lstStyle/>
          <a:p>
            <a:pPr/>
          </a:p>
        </p:txBody>
      </p:sp>
      <p:sp>
        <p:nvSpPr>
          <p:cNvPr id="51" name="Google Shape;44;p9"/>
          <p:cNvSpPr txBox="1"/>
          <p:nvPr>
            <p:ph type="body" sz="quarter" idx="22"/>
          </p:nvPr>
        </p:nvSpPr>
        <p:spPr>
          <a:xfrm>
            <a:off x="4645025" y="1535112"/>
            <a:ext cx="4041775" cy="639764"/>
          </a:xfrm>
          <a:prstGeom prst="rect">
            <a:avLst/>
          </a:prstGeom>
        </p:spPr>
        <p:txBody>
          <a:bodyPr anchor="b"/>
          <a:lstStyle/>
          <a:p>
            <a:pPr/>
          </a:p>
        </p:txBody>
      </p:sp>
      <p:sp>
        <p:nvSpPr>
          <p:cNvPr id="52" name="Google Shape;45;p9"/>
          <p:cNvSpPr txBox="1"/>
          <p:nvPr>
            <p:ph type="body" sz="half" idx="23"/>
          </p:nvPr>
        </p:nvSpPr>
        <p:spPr>
          <a:xfrm>
            <a:off x="4645025" y="2174875"/>
            <a:ext cx="4041775" cy="3951288"/>
          </a:xfrm>
          <a:prstGeom prst="rect">
            <a:avLst/>
          </a:prstGeom>
        </p:spPr>
        <p:txBody>
          <a:bodyPr/>
          <a:lstStyle/>
          <a:p>
            <a:pP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_ONLY">
    <p:spTree>
      <p:nvGrpSpPr>
        <p:cNvPr id="1" name=""/>
        <p:cNvGrpSpPr/>
        <p:nvPr/>
      </p:nvGrpSpPr>
      <p:grpSpPr>
        <a:xfrm>
          <a:off x="0" y="0"/>
          <a:ext cx="0" cy="0"/>
          <a:chOff x="0" y="0"/>
          <a:chExt cx="0" cy="0"/>
        </a:xfrm>
      </p:grpSpPr>
      <p:sp>
        <p:nvSpPr>
          <p:cNvPr id="60" name="Title Text"/>
          <p:cNvSpPr txBox="1"/>
          <p:nvPr>
            <p:ph type="title"/>
          </p:nvPr>
        </p:nvSpPr>
        <p:spPr>
          <a:prstGeom prst="rect">
            <a:avLst/>
          </a:prstGeom>
        </p:spPr>
        <p:txBody>
          <a:bodyPr/>
          <a:lstStyle/>
          <a:p>
            <a:pPr/>
            <a:r>
              <a:t>Title Text</a:t>
            </a:r>
          </a:p>
        </p:txBody>
      </p:sp>
      <p:sp>
        <p:nvSpPr>
          <p:cNvPr id="6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BJECT_WITH_CAPTION_TEXT">
    <p:spTree>
      <p:nvGrpSpPr>
        <p:cNvPr id="1" name=""/>
        <p:cNvGrpSpPr/>
        <p:nvPr/>
      </p:nvGrpSpPr>
      <p:grpSpPr>
        <a:xfrm>
          <a:off x="0" y="0"/>
          <a:ext cx="0" cy="0"/>
          <a:chOff x="0" y="0"/>
          <a:chExt cx="0" cy="0"/>
        </a:xfrm>
      </p:grpSpPr>
      <p:sp>
        <p:nvSpPr>
          <p:cNvPr id="75" name="Title Text"/>
          <p:cNvSpPr txBox="1"/>
          <p:nvPr>
            <p:ph type="title"/>
          </p:nvPr>
        </p:nvSpPr>
        <p:spPr>
          <a:xfrm>
            <a:off x="457200" y="273050"/>
            <a:ext cx="3008315" cy="1162050"/>
          </a:xfrm>
          <a:prstGeom prst="rect">
            <a:avLst/>
          </a:prstGeom>
        </p:spPr>
        <p:txBody>
          <a:bodyPr anchor="b"/>
          <a:lstStyle>
            <a:lvl1pPr algn="l">
              <a:defRPr b="1" sz="2000"/>
            </a:lvl1pPr>
          </a:lstStyle>
          <a:p>
            <a:pPr/>
            <a:r>
              <a:t>Title Text</a:t>
            </a:r>
          </a:p>
        </p:txBody>
      </p:sp>
      <p:sp>
        <p:nvSpPr>
          <p:cNvPr id="76" name="Body Level One…"/>
          <p:cNvSpPr txBox="1"/>
          <p:nvPr>
            <p:ph type="body" idx="1"/>
          </p:nvPr>
        </p:nvSpPr>
        <p:spPr>
          <a:xfrm>
            <a:off x="3575050" y="273050"/>
            <a:ext cx="5111750" cy="5853113"/>
          </a:xfrm>
          <a:prstGeom prst="rect">
            <a:avLst/>
          </a:prstGeom>
        </p:spPr>
        <p:txBody>
          <a:bodyPr/>
          <a:lstStyle>
            <a:lvl1pPr marL="457200" indent="-431800">
              <a:spcBef>
                <a:spcPts val="600"/>
              </a:spcBef>
              <a:buSzPts val="3200"/>
              <a:defRPr sz="3200">
                <a:latin typeface="Calibri"/>
                <a:ea typeface="Calibri"/>
                <a:cs typeface="Calibri"/>
                <a:sym typeface="Calibri"/>
              </a:defRPr>
            </a:lvl1pPr>
            <a:lvl2pPr marL="972457" indent="-464457">
              <a:spcBef>
                <a:spcPts val="600"/>
              </a:spcBef>
              <a:buSzPts val="3200"/>
              <a:defRPr sz="3200">
                <a:latin typeface="Calibri"/>
                <a:ea typeface="Calibri"/>
                <a:cs typeface="Calibri"/>
                <a:sym typeface="Calibri"/>
              </a:defRPr>
            </a:lvl2pPr>
            <a:lvl3pPr marL="1498600" indent="-508000">
              <a:spcBef>
                <a:spcPts val="600"/>
              </a:spcBef>
              <a:buSzPts val="3200"/>
              <a:defRPr sz="3200">
                <a:latin typeface="Calibri"/>
                <a:ea typeface="Calibri"/>
                <a:cs typeface="Calibri"/>
                <a:sym typeface="Calibri"/>
              </a:defRPr>
            </a:lvl3pPr>
            <a:lvl4pPr marL="2042160" indent="-568960">
              <a:spcBef>
                <a:spcPts val="600"/>
              </a:spcBef>
              <a:buSzPts val="3200"/>
              <a:defRPr sz="3200">
                <a:latin typeface="Calibri"/>
                <a:ea typeface="Calibri"/>
                <a:cs typeface="Calibri"/>
                <a:sym typeface="Calibri"/>
              </a:defRPr>
            </a:lvl4pPr>
            <a:lvl5pPr marL="2499360" indent="-568960">
              <a:spcBef>
                <a:spcPts val="600"/>
              </a:spcBef>
              <a:buSzPts val="3200"/>
              <a:defRPr sz="32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77" name="Google Shape;61;p12"/>
          <p:cNvSpPr txBox="1"/>
          <p:nvPr>
            <p:ph type="body" sz="half" idx="21"/>
          </p:nvPr>
        </p:nvSpPr>
        <p:spPr>
          <a:xfrm>
            <a:off x="457198" y="1435100"/>
            <a:ext cx="3008317" cy="4691063"/>
          </a:xfrm>
          <a:prstGeom prst="rect">
            <a:avLst/>
          </a:prstGeom>
        </p:spPr>
        <p:txBody>
          <a:bodyPr/>
          <a:lstStyle/>
          <a:p>
            <a:pPr/>
          </a:p>
        </p:txBody>
      </p:sp>
      <p:sp>
        <p:nvSpPr>
          <p:cNvPr id="7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_WITH_CAPTION_TEXT">
    <p:spTree>
      <p:nvGrpSpPr>
        <p:cNvPr id="1" name=""/>
        <p:cNvGrpSpPr/>
        <p:nvPr/>
      </p:nvGrpSpPr>
      <p:grpSpPr>
        <a:xfrm>
          <a:off x="0" y="0"/>
          <a:ext cx="0" cy="0"/>
          <a:chOff x="0" y="0"/>
          <a:chExt cx="0" cy="0"/>
        </a:xfrm>
      </p:grpSpPr>
      <p:sp>
        <p:nvSpPr>
          <p:cNvPr id="85" name="Title Text"/>
          <p:cNvSpPr txBox="1"/>
          <p:nvPr>
            <p:ph type="title"/>
          </p:nvPr>
        </p:nvSpPr>
        <p:spPr>
          <a:xfrm>
            <a:off x="1792288" y="4800600"/>
            <a:ext cx="5486402" cy="566738"/>
          </a:xfrm>
          <a:prstGeom prst="rect">
            <a:avLst/>
          </a:prstGeom>
        </p:spPr>
        <p:txBody>
          <a:bodyPr anchor="b"/>
          <a:lstStyle>
            <a:lvl1pPr algn="l">
              <a:defRPr b="1" sz="2000"/>
            </a:lvl1pPr>
          </a:lstStyle>
          <a:p>
            <a:pPr/>
            <a:r>
              <a:t>Title Text</a:t>
            </a:r>
          </a:p>
        </p:txBody>
      </p:sp>
      <p:sp>
        <p:nvSpPr>
          <p:cNvPr id="86" name="Google Shape;67;p13"/>
          <p:cNvSpPr/>
          <p:nvPr>
            <p:ph type="pic" sz="half" idx="21"/>
          </p:nvPr>
        </p:nvSpPr>
        <p:spPr>
          <a:xfrm>
            <a:off x="1792288" y="612775"/>
            <a:ext cx="5486402" cy="4114800"/>
          </a:xfrm>
          <a:prstGeom prst="rect">
            <a:avLst/>
          </a:prstGeom>
        </p:spPr>
        <p:txBody>
          <a:bodyPr lIns="91439" tIns="45719" rIns="91439" bIns="45719">
            <a:noAutofit/>
          </a:bodyPr>
          <a:lstStyle/>
          <a:p>
            <a:pPr/>
          </a:p>
        </p:txBody>
      </p:sp>
      <p:sp>
        <p:nvSpPr>
          <p:cNvPr id="87" name="Body Level One…"/>
          <p:cNvSpPr txBox="1"/>
          <p:nvPr>
            <p:ph type="body" sz="quarter" idx="1"/>
          </p:nvPr>
        </p:nvSpPr>
        <p:spPr>
          <a:xfrm>
            <a:off x="1792288" y="5367337"/>
            <a:ext cx="5486402" cy="804864"/>
          </a:xfrm>
          <a:prstGeom prst="rect">
            <a:avLst/>
          </a:prstGeom>
        </p:spPr>
        <p:txBody>
          <a:bodyPr/>
          <a:lstStyle>
            <a:lvl1pPr marL="0" indent="228600">
              <a:spcBef>
                <a:spcPts val="200"/>
              </a:spcBef>
              <a:buClrTx/>
              <a:buSzTx/>
              <a:buFontTx/>
              <a:buNone/>
              <a:defRPr sz="1400">
                <a:latin typeface="Calibri"/>
                <a:ea typeface="Calibri"/>
                <a:cs typeface="Calibri"/>
                <a:sym typeface="Calibri"/>
              </a:defRPr>
            </a:lvl1pPr>
            <a:lvl2pPr marL="0" indent="228600">
              <a:spcBef>
                <a:spcPts val="200"/>
              </a:spcBef>
              <a:buClrTx/>
              <a:buSzTx/>
              <a:buFontTx/>
              <a:buNone/>
              <a:defRPr sz="1400">
                <a:latin typeface="Calibri"/>
                <a:ea typeface="Calibri"/>
                <a:cs typeface="Calibri"/>
                <a:sym typeface="Calibri"/>
              </a:defRPr>
            </a:lvl2pPr>
            <a:lvl3pPr marL="0" indent="228600">
              <a:spcBef>
                <a:spcPts val="200"/>
              </a:spcBef>
              <a:buClrTx/>
              <a:buSzTx/>
              <a:buFontTx/>
              <a:buNone/>
              <a:defRPr sz="1400">
                <a:latin typeface="Calibri"/>
                <a:ea typeface="Calibri"/>
                <a:cs typeface="Calibri"/>
                <a:sym typeface="Calibri"/>
              </a:defRPr>
            </a:lvl3pPr>
            <a:lvl4pPr marL="0" indent="228600">
              <a:spcBef>
                <a:spcPts val="200"/>
              </a:spcBef>
              <a:buClrTx/>
              <a:buSzTx/>
              <a:buFontTx/>
              <a:buNone/>
              <a:defRPr sz="1400">
                <a:latin typeface="Calibri"/>
                <a:ea typeface="Calibri"/>
                <a:cs typeface="Calibri"/>
                <a:sym typeface="Calibri"/>
              </a:defRPr>
            </a:lvl4pPr>
            <a:lvl5pPr marL="0" indent="228600">
              <a:spcBef>
                <a:spcPts val="200"/>
              </a:spcBef>
              <a:buClrTx/>
              <a:buSzTx/>
              <a:buFontTx/>
              <a:buNone/>
              <a:defRPr sz="14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8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nchor="ctr">
            <a:normAutofit fontScale="100000" lnSpcReduction="0"/>
          </a:bodyPr>
          <a:lstStyle/>
          <a:p>
            <a:pPr/>
            <a:r>
              <a:t>Title Text</a:t>
            </a:r>
          </a:p>
        </p:txBody>
      </p:sp>
      <p:sp>
        <p:nvSpPr>
          <p:cNvPr id="3" name="Body Level One…"/>
          <p:cNvSpPr txBox="1"/>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8428219" y="6414781"/>
            <a:ext cx="258582" cy="248263"/>
          </a:xfrm>
          <a:prstGeom prst="rect">
            <a:avLst/>
          </a:prstGeom>
          <a:ln w="12700">
            <a:miter lim="400000"/>
          </a:ln>
        </p:spPr>
        <p:txBody>
          <a:bodyPr wrap="none" lIns="45699" tIns="45699" rIns="45699" bIns="45699" anchor="ctr">
            <a:spAutoFit/>
          </a:bodyPr>
          <a:lstStyle>
            <a:lvl1pPr algn="r">
              <a:defRPr sz="1200">
                <a:solidFill>
                  <a:srgbClr val="888888"/>
                </a:solidFill>
                <a:latin typeface="Calibri"/>
                <a:ea typeface="Calibri"/>
                <a:cs typeface="Calibri"/>
                <a:sym typeface="Calibri"/>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ransition xmlns:p14="http://schemas.microsoft.com/office/powerpoint/2010/main" spd="med" advClick="1"/>
  <p:txStyles>
    <p:titleStyle>
      <a:lvl1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Calibri"/>
          <a:ea typeface="Calibri"/>
          <a:cs typeface="Calibri"/>
          <a:sym typeface="Calibri"/>
        </a:defRPr>
      </a:lvl1pPr>
      <a:lvl2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Calibri"/>
          <a:ea typeface="Calibri"/>
          <a:cs typeface="Calibri"/>
          <a:sym typeface="Calibri"/>
        </a:defRPr>
      </a:lvl2pPr>
      <a:lvl3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Calibri"/>
          <a:ea typeface="Calibri"/>
          <a:cs typeface="Calibri"/>
          <a:sym typeface="Calibri"/>
        </a:defRPr>
      </a:lvl3pPr>
      <a:lvl4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Calibri"/>
          <a:ea typeface="Calibri"/>
          <a:cs typeface="Calibri"/>
          <a:sym typeface="Calibri"/>
        </a:defRPr>
      </a:lvl4pPr>
      <a:lvl5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Calibri"/>
          <a:ea typeface="Calibri"/>
          <a:cs typeface="Calibri"/>
          <a:sym typeface="Calibri"/>
        </a:defRPr>
      </a:lvl5pPr>
      <a:lvl6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Calibri"/>
          <a:ea typeface="Calibri"/>
          <a:cs typeface="Calibri"/>
          <a:sym typeface="Calibri"/>
        </a:defRPr>
      </a:lvl6pPr>
      <a:lvl7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Calibri"/>
          <a:ea typeface="Calibri"/>
          <a:cs typeface="Calibri"/>
          <a:sym typeface="Calibri"/>
        </a:defRPr>
      </a:lvl7pPr>
      <a:lvl8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Calibri"/>
          <a:ea typeface="Calibri"/>
          <a:cs typeface="Calibri"/>
          <a:sym typeface="Calibri"/>
        </a:defRPr>
      </a:lvl8pPr>
      <a:lvl9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Calibri"/>
          <a:ea typeface="Calibri"/>
          <a:cs typeface="Calibri"/>
          <a:sym typeface="Calibri"/>
        </a:defRPr>
      </a:lvl9pPr>
    </p:titleStyle>
    <p:bodyStyle>
      <a:lvl1pPr marL="392906" marR="0" indent="-278606" algn="l" defTabSz="914400" rtl="0" latinLnBrk="0">
        <a:lnSpc>
          <a:spcPct val="100000"/>
        </a:lnSpc>
        <a:spcBef>
          <a:spcPts val="0"/>
        </a:spcBef>
        <a:spcAft>
          <a:spcPts val="0"/>
        </a:spcAft>
        <a:buClr>
          <a:srgbClr val="000000"/>
        </a:buClr>
        <a:buSzPts val="2600"/>
        <a:buFont typeface="Arial"/>
        <a:buChar char="•"/>
        <a:tabLst/>
        <a:defRPr b="0" baseline="0" cap="none" i="0" spc="0" strike="noStrike" sz="2600" u="none">
          <a:solidFill>
            <a:srgbClr val="000000"/>
          </a:solidFill>
          <a:uFillTx/>
          <a:latin typeface="+mj-lt"/>
          <a:ea typeface="+mj-ea"/>
          <a:cs typeface="+mj-cs"/>
          <a:sym typeface="Arial"/>
        </a:defRPr>
      </a:lvl1pPr>
      <a:lvl2pPr marL="889907" marR="0" indent="-318407" algn="l" defTabSz="914400" rtl="0" latinLnBrk="0">
        <a:lnSpc>
          <a:spcPct val="100000"/>
        </a:lnSpc>
        <a:spcBef>
          <a:spcPts val="0"/>
        </a:spcBef>
        <a:spcAft>
          <a:spcPts val="0"/>
        </a:spcAft>
        <a:buClr>
          <a:srgbClr val="000000"/>
        </a:buClr>
        <a:buSzPts val="2600"/>
        <a:buFont typeface="Arial"/>
        <a:buChar char="–"/>
        <a:tabLst/>
        <a:defRPr b="0" baseline="0" cap="none" i="0" spc="0" strike="noStrike" sz="2600" u="none">
          <a:solidFill>
            <a:srgbClr val="000000"/>
          </a:solidFill>
          <a:uFillTx/>
          <a:latin typeface="+mj-lt"/>
          <a:ea typeface="+mj-ea"/>
          <a:cs typeface="+mj-cs"/>
          <a:sym typeface="Arial"/>
        </a:defRPr>
      </a:lvl2pPr>
      <a:lvl3pPr marL="1400175" marR="0" indent="-371475" algn="l" defTabSz="914400" rtl="0" latinLnBrk="0">
        <a:lnSpc>
          <a:spcPct val="100000"/>
        </a:lnSpc>
        <a:spcBef>
          <a:spcPts val="0"/>
        </a:spcBef>
        <a:spcAft>
          <a:spcPts val="0"/>
        </a:spcAft>
        <a:buClr>
          <a:srgbClr val="000000"/>
        </a:buClr>
        <a:buSzPts val="2600"/>
        <a:buFont typeface="Arial"/>
        <a:buChar char="•"/>
        <a:tabLst/>
        <a:defRPr b="0" baseline="0" cap="none" i="0" spc="0" strike="noStrike" sz="2600" u="none">
          <a:solidFill>
            <a:srgbClr val="000000"/>
          </a:solidFill>
          <a:uFillTx/>
          <a:latin typeface="+mj-lt"/>
          <a:ea typeface="+mj-ea"/>
          <a:cs typeface="+mj-cs"/>
          <a:sym typeface="Arial"/>
        </a:defRPr>
      </a:lvl3pPr>
      <a:lvl4pPr marL="1931670" marR="0" indent="-445769" algn="l" defTabSz="914400" rtl="0" latinLnBrk="0">
        <a:lnSpc>
          <a:spcPct val="100000"/>
        </a:lnSpc>
        <a:spcBef>
          <a:spcPts val="0"/>
        </a:spcBef>
        <a:spcAft>
          <a:spcPts val="0"/>
        </a:spcAft>
        <a:buClr>
          <a:srgbClr val="000000"/>
        </a:buClr>
        <a:buSzPts val="2600"/>
        <a:buFont typeface="Arial"/>
        <a:buChar char="–"/>
        <a:tabLst/>
        <a:defRPr b="0" baseline="0" cap="none" i="0" spc="0" strike="noStrike" sz="2600" u="none">
          <a:solidFill>
            <a:srgbClr val="000000"/>
          </a:solidFill>
          <a:uFillTx/>
          <a:latin typeface="+mj-lt"/>
          <a:ea typeface="+mj-ea"/>
          <a:cs typeface="+mj-cs"/>
          <a:sym typeface="Arial"/>
        </a:defRPr>
      </a:lvl4pPr>
      <a:lvl5pPr marL="2388870" marR="0" indent="-445770" algn="l" defTabSz="914400" rtl="0" latinLnBrk="0">
        <a:lnSpc>
          <a:spcPct val="100000"/>
        </a:lnSpc>
        <a:spcBef>
          <a:spcPts val="0"/>
        </a:spcBef>
        <a:spcAft>
          <a:spcPts val="0"/>
        </a:spcAft>
        <a:buClr>
          <a:srgbClr val="000000"/>
        </a:buClr>
        <a:buSzPts val="2600"/>
        <a:buFont typeface="Arial"/>
        <a:buChar char="»"/>
        <a:tabLst/>
        <a:defRPr b="0" baseline="0" cap="none" i="0" spc="0" strike="noStrike" sz="2600" u="none">
          <a:solidFill>
            <a:srgbClr val="000000"/>
          </a:solidFill>
          <a:uFillTx/>
          <a:latin typeface="+mj-lt"/>
          <a:ea typeface="+mj-ea"/>
          <a:cs typeface="+mj-cs"/>
          <a:sym typeface="Arial"/>
        </a:defRPr>
      </a:lvl5pPr>
      <a:lvl6pPr marL="2846070" marR="0" indent="-445770" algn="l" defTabSz="914400" rtl="0" latinLnBrk="0">
        <a:lnSpc>
          <a:spcPct val="100000"/>
        </a:lnSpc>
        <a:spcBef>
          <a:spcPts val="0"/>
        </a:spcBef>
        <a:spcAft>
          <a:spcPts val="0"/>
        </a:spcAft>
        <a:buClr>
          <a:srgbClr val="000000"/>
        </a:buClr>
        <a:buSzPts val="2600"/>
        <a:buFont typeface="Arial"/>
        <a:buChar char="•"/>
        <a:tabLst/>
        <a:defRPr b="0" baseline="0" cap="none" i="0" spc="0" strike="noStrike" sz="2600" u="none">
          <a:solidFill>
            <a:srgbClr val="000000"/>
          </a:solidFill>
          <a:uFillTx/>
          <a:latin typeface="+mj-lt"/>
          <a:ea typeface="+mj-ea"/>
          <a:cs typeface="+mj-cs"/>
          <a:sym typeface="Arial"/>
        </a:defRPr>
      </a:lvl6pPr>
      <a:lvl7pPr marL="3303270" marR="0" indent="-445770" algn="l" defTabSz="914400" rtl="0" latinLnBrk="0">
        <a:lnSpc>
          <a:spcPct val="100000"/>
        </a:lnSpc>
        <a:spcBef>
          <a:spcPts val="0"/>
        </a:spcBef>
        <a:spcAft>
          <a:spcPts val="0"/>
        </a:spcAft>
        <a:buClr>
          <a:srgbClr val="000000"/>
        </a:buClr>
        <a:buSzPts val="2600"/>
        <a:buFont typeface="Arial"/>
        <a:buChar char="•"/>
        <a:tabLst/>
        <a:defRPr b="0" baseline="0" cap="none" i="0" spc="0" strike="noStrike" sz="2600" u="none">
          <a:solidFill>
            <a:srgbClr val="000000"/>
          </a:solidFill>
          <a:uFillTx/>
          <a:latin typeface="+mj-lt"/>
          <a:ea typeface="+mj-ea"/>
          <a:cs typeface="+mj-cs"/>
          <a:sym typeface="Arial"/>
        </a:defRPr>
      </a:lvl7pPr>
      <a:lvl8pPr marL="3760470" marR="0" indent="-445770" algn="l" defTabSz="914400" rtl="0" latinLnBrk="0">
        <a:lnSpc>
          <a:spcPct val="100000"/>
        </a:lnSpc>
        <a:spcBef>
          <a:spcPts val="0"/>
        </a:spcBef>
        <a:spcAft>
          <a:spcPts val="0"/>
        </a:spcAft>
        <a:buClr>
          <a:srgbClr val="000000"/>
        </a:buClr>
        <a:buSzPts val="2600"/>
        <a:buFont typeface="Arial"/>
        <a:buChar char="•"/>
        <a:tabLst/>
        <a:defRPr b="0" baseline="0" cap="none" i="0" spc="0" strike="noStrike" sz="2600" u="none">
          <a:solidFill>
            <a:srgbClr val="000000"/>
          </a:solidFill>
          <a:uFillTx/>
          <a:latin typeface="+mj-lt"/>
          <a:ea typeface="+mj-ea"/>
          <a:cs typeface="+mj-cs"/>
          <a:sym typeface="Arial"/>
        </a:defRPr>
      </a:lvl8pPr>
      <a:lvl9pPr marL="4217670" marR="0" indent="-445770" algn="l" defTabSz="914400" rtl="0" latinLnBrk="0">
        <a:lnSpc>
          <a:spcPct val="100000"/>
        </a:lnSpc>
        <a:spcBef>
          <a:spcPts val="0"/>
        </a:spcBef>
        <a:spcAft>
          <a:spcPts val="0"/>
        </a:spcAft>
        <a:buClr>
          <a:srgbClr val="000000"/>
        </a:buClr>
        <a:buSzPts val="2600"/>
        <a:buFont typeface="Arial"/>
        <a:buChar char="•"/>
        <a:tabLst/>
        <a:defRPr b="0" baseline="0" cap="none" i="0" spc="0" strike="noStrike" sz="2600" u="none">
          <a:solidFill>
            <a:srgbClr val="000000"/>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image" Target="../media/image4.jpeg"/><Relationship Id="rId4" Type="http://schemas.openxmlformats.org/officeDocument/2006/relationships/image" Target="../media/image5.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7.jpeg"/><Relationship Id="rId4" Type="http://schemas.openxmlformats.org/officeDocument/2006/relationships/image" Target="../media/image8.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6" Type="http://schemas.openxmlformats.org/officeDocument/2006/relationships/image" Target="../media/image12.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5" name="Google Shape;88;p1"/>
          <p:cNvSpPr txBox="1"/>
          <p:nvPr>
            <p:ph type="ctrTitle"/>
          </p:nvPr>
        </p:nvSpPr>
        <p:spPr>
          <a:xfrm>
            <a:off x="429685" y="2921754"/>
            <a:ext cx="8297755" cy="1170871"/>
          </a:xfrm>
          <a:prstGeom prst="rect">
            <a:avLst/>
          </a:prstGeom>
        </p:spPr>
        <p:txBody>
          <a:bodyPr/>
          <a:lstStyle/>
          <a:p>
            <a:pPr>
              <a:defRPr sz="2800">
                <a:solidFill>
                  <a:srgbClr val="FFFFFF"/>
                </a:solidFill>
                <a:latin typeface="+mj-lt"/>
                <a:ea typeface="+mj-ea"/>
                <a:cs typeface="+mj-cs"/>
                <a:sym typeface="Arial"/>
              </a:defRPr>
            </a:pPr>
            <a:r>
              <a:t>John Hanson Montessori School at </a:t>
            </a:r>
          </a:p>
          <a:p>
            <a:pPr>
              <a:defRPr sz="2800">
                <a:solidFill>
                  <a:srgbClr val="FFFFFF"/>
                </a:solidFill>
                <a:latin typeface="+mj-lt"/>
                <a:ea typeface="+mj-ea"/>
                <a:cs typeface="+mj-cs"/>
                <a:sym typeface="Arial"/>
              </a:defRPr>
            </a:pPr>
            <a:r>
              <a:t>Potomac Landing</a:t>
            </a:r>
          </a:p>
        </p:txBody>
      </p:sp>
      <p:sp>
        <p:nvSpPr>
          <p:cNvPr id="116" name="Google Shape;89;p1"/>
          <p:cNvSpPr txBox="1"/>
          <p:nvPr>
            <p:ph type="sldNum" sz="quarter" idx="4294967295"/>
          </p:nvPr>
        </p:nvSpPr>
        <p:spPr>
          <a:xfrm>
            <a:off x="8505458" y="6414779"/>
            <a:ext cx="181341" cy="24826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7" name="Google Shape;90;p1"/>
          <p:cNvSpPr txBox="1"/>
          <p:nvPr/>
        </p:nvSpPr>
        <p:spPr>
          <a:xfrm>
            <a:off x="644973" y="4361653"/>
            <a:ext cx="7854054" cy="369819"/>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nchor="ctr">
            <a:normAutofit fontScale="100000" lnSpcReduction="0"/>
          </a:bodyPr>
          <a:lstStyle/>
          <a:p>
            <a:pPr algn="ctr" defTabSz="448055">
              <a:defRPr sz="1000">
                <a:solidFill>
                  <a:srgbClr val="FFFFFF"/>
                </a:solidFill>
                <a:latin typeface="+mj-lt"/>
                <a:ea typeface="+mj-ea"/>
                <a:cs typeface="+mj-cs"/>
                <a:sym typeface="Arial"/>
              </a:defRPr>
            </a:pPr>
            <a:r>
              <a:t>Update Discussion </a:t>
            </a:r>
          </a:p>
          <a:p>
            <a:pPr algn="ctr" defTabSz="448055">
              <a:defRPr sz="1000">
                <a:solidFill>
                  <a:srgbClr val="FFFFFF"/>
                </a:solidFill>
                <a:latin typeface="+mj-lt"/>
                <a:ea typeface="+mj-ea"/>
                <a:cs typeface="+mj-cs"/>
                <a:sym typeface="Arial"/>
              </a:defRPr>
            </a:pPr>
            <a:r>
              <a:t>Friday, November 21, 2025</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9" name="Google Shape;95;p3"/>
          <p:cNvSpPr txBox="1"/>
          <p:nvPr>
            <p:ph type="title"/>
          </p:nvPr>
        </p:nvSpPr>
        <p:spPr>
          <a:xfrm>
            <a:off x="567024" y="276723"/>
            <a:ext cx="8229601" cy="420002"/>
          </a:xfrm>
          <a:prstGeom prst="rect">
            <a:avLst/>
          </a:prstGeom>
        </p:spPr>
        <p:txBody>
          <a:bodyPr/>
          <a:lstStyle>
            <a:lvl1pPr defTabSz="676655">
              <a:defRPr b="1" sz="2300">
                <a:solidFill>
                  <a:srgbClr val="1F497D"/>
                </a:solidFill>
                <a:latin typeface="+mj-lt"/>
                <a:ea typeface="+mj-ea"/>
                <a:cs typeface="+mj-cs"/>
                <a:sym typeface="Arial"/>
              </a:defRPr>
            </a:lvl1pPr>
          </a:lstStyle>
          <a:p>
            <a:pPr/>
            <a:r>
              <a:t>Agenda</a:t>
            </a:r>
          </a:p>
        </p:txBody>
      </p:sp>
      <p:sp>
        <p:nvSpPr>
          <p:cNvPr id="120" name="Google Shape;96;p3"/>
          <p:cNvSpPr txBox="1"/>
          <p:nvPr>
            <p:ph type="body" idx="1"/>
          </p:nvPr>
        </p:nvSpPr>
        <p:spPr>
          <a:xfrm>
            <a:off x="398100" y="1264600"/>
            <a:ext cx="8347800" cy="4672501"/>
          </a:xfrm>
          <a:prstGeom prst="rect">
            <a:avLst/>
          </a:prstGeom>
        </p:spPr>
        <p:txBody>
          <a:bodyPr/>
          <a:lstStyle/>
          <a:p>
            <a:pPr marL="0" indent="0" algn="ctr">
              <a:buSzTx/>
              <a:buNone/>
              <a:defRPr b="1" sz="2800"/>
            </a:pPr>
          </a:p>
          <a:p>
            <a:pPr marL="1143000" indent="-406400">
              <a:buClr>
                <a:srgbClr val="1F497D"/>
              </a:buClr>
              <a:buSzPts val="2800"/>
              <a:buChar char="➔"/>
              <a:defRPr sz="2800"/>
            </a:pPr>
            <a:r>
              <a:t>Welcome &amp; Introductions</a:t>
            </a:r>
          </a:p>
          <a:p>
            <a:pPr marL="1143000" indent="-406400">
              <a:spcBef>
                <a:spcPts val="1000"/>
              </a:spcBef>
              <a:buClr>
                <a:srgbClr val="1F497D"/>
              </a:buClr>
              <a:buSzPts val="2800"/>
              <a:buChar char="➔"/>
              <a:defRPr sz="2800"/>
            </a:pPr>
            <a:r>
              <a:t>Placement of Modulars/Aesthetics</a:t>
            </a:r>
          </a:p>
          <a:p>
            <a:pPr marL="1143000" indent="-406400">
              <a:spcBef>
                <a:spcPts val="1000"/>
              </a:spcBef>
              <a:buClr>
                <a:srgbClr val="1F497D"/>
              </a:buClr>
              <a:buSzPts val="2800"/>
              <a:buChar char="➔"/>
              <a:defRPr sz="2800"/>
            </a:pPr>
            <a:r>
              <a:t>Facility Upgrades</a:t>
            </a:r>
          </a:p>
          <a:p>
            <a:pPr marL="1143000" indent="-406400">
              <a:spcBef>
                <a:spcPts val="1000"/>
              </a:spcBef>
              <a:buClr>
                <a:srgbClr val="1F497D"/>
              </a:buClr>
              <a:buSzPts val="2800"/>
              <a:buChar char="➔"/>
              <a:defRPr sz="2800"/>
            </a:pPr>
            <a:r>
              <a:t>Timeline</a:t>
            </a:r>
          </a:p>
          <a:p>
            <a:pPr marL="1143000" indent="-406400">
              <a:spcBef>
                <a:spcPts val="1000"/>
              </a:spcBef>
              <a:buClr>
                <a:srgbClr val="1F497D"/>
              </a:buClr>
              <a:buSzPts val="2800"/>
              <a:buChar char="➔"/>
              <a:defRPr sz="2800"/>
            </a:pPr>
            <a:r>
              <a:t>Operations</a:t>
            </a:r>
          </a:p>
          <a:p>
            <a:pPr lvl="2" marL="1435100" indent="-406400">
              <a:spcBef>
                <a:spcPts val="1000"/>
              </a:spcBef>
              <a:buClr>
                <a:srgbClr val="1F497D"/>
              </a:buClr>
              <a:buSzPts val="2800"/>
              <a:buChar char="➔"/>
              <a:defRPr sz="2800"/>
            </a:pPr>
            <a:r>
              <a:t>Security</a:t>
            </a:r>
          </a:p>
          <a:p>
            <a:pPr lvl="2" marL="1435100" indent="-406400">
              <a:spcBef>
                <a:spcPts val="1000"/>
              </a:spcBef>
              <a:buClr>
                <a:srgbClr val="1F497D"/>
              </a:buClr>
              <a:buSzPts val="2800"/>
              <a:buChar char="➔"/>
              <a:defRPr sz="2800"/>
            </a:pPr>
            <a:r>
              <a:t>Transportation  </a:t>
            </a:r>
          </a:p>
          <a:p>
            <a:pPr marL="1143000" indent="-406400">
              <a:spcBef>
                <a:spcPts val="1000"/>
              </a:spcBef>
              <a:buClr>
                <a:srgbClr val="1F497D"/>
              </a:buClr>
              <a:buSzPts val="2800"/>
              <a:buChar char="➔"/>
              <a:defRPr sz="2800"/>
            </a:pPr>
            <a:r>
              <a:t>Discussion </a:t>
            </a:r>
          </a:p>
        </p:txBody>
      </p:sp>
      <p:sp>
        <p:nvSpPr>
          <p:cNvPr id="121" name="Google Shape;97;p3"/>
          <p:cNvSpPr txBox="1"/>
          <p:nvPr>
            <p:ph type="sldNum" sz="quarter" idx="4294967295"/>
          </p:nvPr>
        </p:nvSpPr>
        <p:spPr>
          <a:xfrm>
            <a:off x="8505458" y="6414767"/>
            <a:ext cx="181341" cy="24826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 name="Google Shape;137;g37c79ab9e14_0_0"/>
          <p:cNvSpPr/>
          <p:nvPr/>
        </p:nvSpPr>
        <p:spPr>
          <a:xfrm>
            <a:off x="0" y="0"/>
            <a:ext cx="9144000" cy="609600"/>
          </a:xfrm>
          <a:prstGeom prst="rect">
            <a:avLst/>
          </a:prstGeom>
          <a:solidFill>
            <a:schemeClr val="accent5">
              <a:alpha val="49800"/>
            </a:schemeClr>
          </a:solidFill>
          <a:ln w="12700">
            <a:miter lim="400000"/>
          </a:ln>
        </p:spPr>
        <p:txBody>
          <a:bodyPr lIns="0" tIns="0" rIns="0" bIns="0" anchor="ctr"/>
          <a:lstStyle/>
          <a:p>
            <a:pPr algn="ctr">
              <a:defRPr sz="1800">
                <a:solidFill>
                  <a:srgbClr val="FFFFFF"/>
                </a:solidFill>
                <a:latin typeface="Calibri"/>
                <a:ea typeface="Calibri"/>
                <a:cs typeface="Calibri"/>
                <a:sym typeface="Calibri"/>
              </a:defRPr>
            </a:pPr>
          </a:p>
        </p:txBody>
      </p:sp>
      <p:sp>
        <p:nvSpPr>
          <p:cNvPr id="124" name="Google Shape;138;g37c79ab9e14_0_0"/>
          <p:cNvSpPr txBox="1"/>
          <p:nvPr>
            <p:ph type="title"/>
          </p:nvPr>
        </p:nvSpPr>
        <p:spPr>
          <a:xfrm>
            <a:off x="1470165" y="4507288"/>
            <a:ext cx="1889101" cy="2133602"/>
          </a:xfrm>
          <a:prstGeom prst="rect">
            <a:avLst/>
          </a:prstGeom>
        </p:spPr>
        <p:txBody>
          <a:bodyPr anchor="t"/>
          <a:lstStyle/>
          <a:p>
            <a:pPr algn="l">
              <a:defRPr sz="900"/>
            </a:pPr>
            <a:br/>
            <a:br/>
            <a:br/>
            <a:br/>
            <a:br/>
            <a:br/>
            <a:br/>
            <a:br/>
            <a:r>
              <a:t>Concept Idea:</a:t>
            </a:r>
            <a:br/>
            <a:br/>
            <a:r>
              <a:t>Simple evergreen screening using a fast-growing tree species with a dense growth habit.</a:t>
            </a:r>
            <a:br/>
          </a:p>
        </p:txBody>
      </p:sp>
      <p:sp>
        <p:nvSpPr>
          <p:cNvPr id="125" name="Google Shape;139;g37c79ab9e14_0_0"/>
          <p:cNvSpPr txBox="1"/>
          <p:nvPr/>
        </p:nvSpPr>
        <p:spPr>
          <a:xfrm>
            <a:off x="-487677" y="134431"/>
            <a:ext cx="2270754" cy="340140"/>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nchor="ctr">
            <a:spAutoFit/>
          </a:bodyPr>
          <a:lstStyle>
            <a:lvl1pPr algn="ctr">
              <a:defRPr sz="2000">
                <a:latin typeface="Calibri"/>
                <a:ea typeface="Calibri"/>
                <a:cs typeface="Calibri"/>
                <a:sym typeface="Calibri"/>
              </a:defRPr>
            </a:lvl1pPr>
          </a:lstStyle>
          <a:p>
            <a:pPr/>
            <a:r>
              <a:t>Concept 1:</a:t>
            </a:r>
          </a:p>
        </p:txBody>
      </p:sp>
      <p:pic>
        <p:nvPicPr>
          <p:cNvPr id="126" name="Google Shape;140;g37c79ab9e14_0_0" descr="Google Shape;140;g37c79ab9e14_0_0"/>
          <p:cNvPicPr>
            <a:picLocks noChangeAspect="1"/>
          </p:cNvPicPr>
          <p:nvPr/>
        </p:nvPicPr>
        <p:blipFill>
          <a:blip r:embed="rId2">
            <a:extLst/>
          </a:blip>
          <a:stretch>
            <a:fillRect/>
          </a:stretch>
        </p:blipFill>
        <p:spPr>
          <a:xfrm>
            <a:off x="114300" y="622931"/>
            <a:ext cx="8915401" cy="4678344"/>
          </a:xfrm>
          <a:prstGeom prst="rect">
            <a:avLst/>
          </a:prstGeom>
          <a:ln w="12700">
            <a:miter lim="400000"/>
          </a:ln>
        </p:spPr>
      </p:pic>
      <p:pic>
        <p:nvPicPr>
          <p:cNvPr id="127" name="Google Shape;141;g37c79ab9e14_0_0" descr="Google Shape;141;g37c79ab9e14_0_0"/>
          <p:cNvPicPr>
            <a:picLocks noChangeAspect="1"/>
          </p:cNvPicPr>
          <p:nvPr/>
        </p:nvPicPr>
        <p:blipFill>
          <a:blip r:embed="rId3">
            <a:extLst/>
          </a:blip>
          <a:stretch>
            <a:fillRect/>
          </a:stretch>
        </p:blipFill>
        <p:spPr>
          <a:xfrm>
            <a:off x="123825" y="5159468"/>
            <a:ext cx="1371600" cy="1374873"/>
          </a:xfrm>
          <a:prstGeom prst="rect">
            <a:avLst/>
          </a:prstGeom>
          <a:ln w="12700">
            <a:miter lim="400000"/>
          </a:ln>
        </p:spPr>
      </p:pic>
      <p:sp>
        <p:nvSpPr>
          <p:cNvPr id="128" name="Google Shape;142;g37c79ab9e14_0_0"/>
          <p:cNvSpPr txBox="1"/>
          <p:nvPr/>
        </p:nvSpPr>
        <p:spPr>
          <a:xfrm rot="2218890">
            <a:off x="473219" y="2307788"/>
            <a:ext cx="2804037" cy="333046"/>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defRPr sz="1800">
                <a:latin typeface="Calibri"/>
                <a:ea typeface="Calibri"/>
                <a:cs typeface="Calibri"/>
                <a:sym typeface="Calibri"/>
              </a:defRPr>
            </a:lvl1pPr>
          </a:lstStyle>
          <a:p>
            <a:pPr/>
            <a:r>
              <a:t>EAST TANTALLON DRIVE</a:t>
            </a:r>
          </a:p>
        </p:txBody>
      </p:sp>
      <p:sp>
        <p:nvSpPr>
          <p:cNvPr id="129" name="Google Shape;143;g37c79ab9e14_0_0"/>
          <p:cNvSpPr txBox="1"/>
          <p:nvPr/>
        </p:nvSpPr>
        <p:spPr>
          <a:xfrm rot="18385340">
            <a:off x="1872018" y="2990301"/>
            <a:ext cx="2804300" cy="333046"/>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defRPr sz="1800">
                <a:latin typeface="Calibri"/>
                <a:ea typeface="Calibri"/>
                <a:cs typeface="Calibri"/>
                <a:sym typeface="Calibri"/>
              </a:defRPr>
            </a:lvl1pPr>
          </a:lstStyle>
          <a:p>
            <a:pPr/>
            <a:r>
              <a:t>FORT WASHINGTON ROAD</a:t>
            </a:r>
          </a:p>
        </p:txBody>
      </p:sp>
      <p:sp>
        <p:nvSpPr>
          <p:cNvPr id="130" name="Google Shape;144;g37c79ab9e14_0_0"/>
          <p:cNvSpPr txBox="1"/>
          <p:nvPr/>
        </p:nvSpPr>
        <p:spPr>
          <a:xfrm>
            <a:off x="6057653" y="1522359"/>
            <a:ext cx="2270753" cy="333046"/>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defRPr sz="1800">
                <a:latin typeface="Calibri"/>
                <a:ea typeface="Calibri"/>
                <a:cs typeface="Calibri"/>
                <a:sym typeface="Calibri"/>
              </a:defRPr>
            </a:lvl1pPr>
          </a:lstStyle>
          <a:p>
            <a:pPr/>
            <a:r>
              <a:t>POTOMAC LANDING ES</a:t>
            </a:r>
          </a:p>
        </p:txBody>
      </p:sp>
      <p:sp>
        <p:nvSpPr>
          <p:cNvPr id="131" name="Google Shape;145;g37c79ab9e14_0_0"/>
          <p:cNvSpPr txBox="1"/>
          <p:nvPr/>
        </p:nvSpPr>
        <p:spPr>
          <a:xfrm>
            <a:off x="3801157" y="5694083"/>
            <a:ext cx="2116252" cy="248263"/>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defRPr sz="1200">
                <a:latin typeface="Calibri"/>
                <a:ea typeface="Calibri"/>
                <a:cs typeface="Calibri"/>
                <a:sym typeface="Calibri"/>
              </a:defRPr>
            </a:lvl1pPr>
          </a:lstStyle>
          <a:p>
            <a:pPr/>
            <a:r>
              <a:t>PROPOSED MODULAR BUILDING</a:t>
            </a:r>
          </a:p>
        </p:txBody>
      </p:sp>
      <p:sp>
        <p:nvSpPr>
          <p:cNvPr id="132" name="Google Shape;146;g37c79ab9e14_0_0"/>
          <p:cNvSpPr txBox="1"/>
          <p:nvPr/>
        </p:nvSpPr>
        <p:spPr>
          <a:xfrm>
            <a:off x="2861161" y="5265299"/>
            <a:ext cx="2302851" cy="248263"/>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defRPr sz="1200">
                <a:latin typeface="Calibri"/>
                <a:ea typeface="Calibri"/>
                <a:cs typeface="Calibri"/>
                <a:sym typeface="Calibri"/>
              </a:defRPr>
            </a:lvl1pPr>
          </a:lstStyle>
          <a:p>
            <a:pPr/>
            <a:r>
              <a:t>PROPOSED EVERGREEN SCREENING</a:t>
            </a:r>
          </a:p>
        </p:txBody>
      </p:sp>
      <p:grpSp>
        <p:nvGrpSpPr>
          <p:cNvPr id="135" name="Google Shape;147;g37c79ab9e14_0_0"/>
          <p:cNvGrpSpPr/>
          <p:nvPr/>
        </p:nvGrpSpPr>
        <p:grpSpPr>
          <a:xfrm>
            <a:off x="4787285" y="1872787"/>
            <a:ext cx="4112696" cy="4333633"/>
            <a:chOff x="0" y="0"/>
            <a:chExt cx="4112695" cy="4333632"/>
          </a:xfrm>
        </p:grpSpPr>
        <p:sp>
          <p:nvSpPr>
            <p:cNvPr id="133" name="Rectangle"/>
            <p:cNvSpPr/>
            <p:nvPr/>
          </p:nvSpPr>
          <p:spPr>
            <a:xfrm rot="2206110">
              <a:off x="1055590" y="445552"/>
              <a:ext cx="2203205" cy="3585309"/>
            </a:xfrm>
            <a:prstGeom prst="rect">
              <a:avLst/>
            </a:prstGeom>
            <a:solidFill>
              <a:srgbClr val="DAEEF3"/>
            </a:solidFill>
            <a:ln w="25400" cap="flat">
              <a:solidFill>
                <a:srgbClr val="17365D"/>
              </a:solidFill>
              <a:prstDash val="solid"/>
              <a:round/>
            </a:ln>
            <a:effectLst/>
          </p:spPr>
          <p:txBody>
            <a:bodyPr wrap="square" lIns="0" tIns="0" rIns="0" bIns="0" numCol="1" anchor="ctr">
              <a:noAutofit/>
            </a:bodyPr>
            <a:lstStyle/>
            <a:p>
              <a:pPr algn="ctr">
                <a:defRPr sz="1800">
                  <a:solidFill>
                    <a:srgbClr val="FFFFFF"/>
                  </a:solidFill>
                  <a:latin typeface="Calibri"/>
                  <a:ea typeface="Calibri"/>
                  <a:cs typeface="Calibri"/>
                  <a:sym typeface="Calibri"/>
                </a:defRPr>
              </a:pPr>
            </a:p>
          </p:txBody>
        </p:sp>
        <p:sp>
          <p:nvSpPr>
            <p:cNvPr id="134" name="Line"/>
            <p:cNvSpPr/>
            <p:nvPr/>
          </p:nvSpPr>
          <p:spPr>
            <a:xfrm rot="2206110">
              <a:off x="421875" y="113928"/>
              <a:ext cx="954576" cy="17268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7446" y="0"/>
                  </a:lnTo>
                  <a:lnTo>
                    <a:pt x="0" y="21600"/>
                  </a:lnTo>
                </a:path>
              </a:pathLst>
            </a:custGeom>
            <a:noFill/>
            <a:ln w="25400" cap="flat">
              <a:solidFill>
                <a:srgbClr val="17365D"/>
              </a:solidFill>
              <a:prstDash val="solid"/>
              <a:round/>
            </a:ln>
            <a:effectLst/>
          </p:spPr>
          <p:txBody>
            <a:bodyPr wrap="square" lIns="0" tIns="0" rIns="0" bIns="0" numCol="1" anchor="ctr">
              <a:noAutofit/>
            </a:bodyPr>
            <a:lstStyle/>
            <a:p>
              <a:pPr algn="ctr">
                <a:defRPr sz="1800">
                  <a:solidFill>
                    <a:srgbClr val="FFFFFF"/>
                  </a:solidFill>
                  <a:latin typeface="Calibri"/>
                  <a:ea typeface="Calibri"/>
                  <a:cs typeface="Calibri"/>
                  <a:sym typeface="Calibri"/>
                </a:defRPr>
              </a:pPr>
            </a:p>
          </p:txBody>
        </p:sp>
      </p:grpSp>
      <p:pic>
        <p:nvPicPr>
          <p:cNvPr id="136" name="Google Shape;148;g37c79ab9e14_0_0" descr="Google Shape;148;g37c79ab9e14_0_0"/>
          <p:cNvPicPr>
            <a:picLocks noChangeAspect="1"/>
          </p:cNvPicPr>
          <p:nvPr/>
        </p:nvPicPr>
        <p:blipFill>
          <a:blip r:embed="rId4">
            <a:extLst/>
          </a:blip>
          <a:srcRect l="39467" t="31177" r="37852" b="18754"/>
          <a:stretch>
            <a:fillRect/>
          </a:stretch>
        </p:blipFill>
        <p:spPr>
          <a:xfrm rot="2211530">
            <a:off x="5910738" y="2396492"/>
            <a:ext cx="2071121" cy="3429001"/>
          </a:xfrm>
          <a:prstGeom prst="rect">
            <a:avLst/>
          </a:prstGeom>
          <a:ln w="12700">
            <a:miter lim="400000"/>
          </a:ln>
        </p:spPr>
      </p:pic>
      <p:sp>
        <p:nvSpPr>
          <p:cNvPr id="137" name="Google Shape;149;g37c79ab9e14_0_0"/>
          <p:cNvSpPr/>
          <p:nvPr/>
        </p:nvSpPr>
        <p:spPr>
          <a:xfrm flipH="1" rot="10800000">
            <a:off x="5209735" y="4999649"/>
            <a:ext cx="276602" cy="4041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0800" y="0"/>
                  <a:pt x="21600" y="10800"/>
                  <a:pt x="21600" y="21600"/>
                </a:cubicBezTo>
              </a:path>
            </a:pathLst>
          </a:custGeom>
          <a:ln>
            <a:solidFill>
              <a:srgbClr val="4A7DBA"/>
            </a:solidFill>
            <a:tailEnd type="triangle"/>
          </a:ln>
        </p:spPr>
        <p:txBody>
          <a:bodyPr lIns="0" tIns="0" rIns="0" bIns="0"/>
          <a:lstStyle/>
          <a:p>
            <a:pPr>
              <a:defRPr>
                <a:latin typeface="+mj-lt"/>
                <a:ea typeface="+mj-ea"/>
                <a:cs typeface="+mj-cs"/>
                <a:sym typeface="Arial"/>
              </a:defRPr>
            </a:pPr>
          </a:p>
        </p:txBody>
      </p:sp>
      <p:sp>
        <p:nvSpPr>
          <p:cNvPr id="138" name="Google Shape;150;g37c79ab9e14_0_0"/>
          <p:cNvSpPr/>
          <p:nvPr/>
        </p:nvSpPr>
        <p:spPr>
          <a:xfrm flipH="1" rot="10800000">
            <a:off x="5963132" y="5625232"/>
            <a:ext cx="692102" cy="2073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5400" y="0"/>
                  <a:pt x="10799" y="5400"/>
                  <a:pt x="10799" y="10800"/>
                </a:cubicBezTo>
                <a:cubicBezTo>
                  <a:pt x="10799" y="16200"/>
                  <a:pt x="16200" y="21600"/>
                  <a:pt x="21600" y="21600"/>
                </a:cubicBezTo>
              </a:path>
            </a:pathLst>
          </a:custGeom>
          <a:ln>
            <a:solidFill>
              <a:srgbClr val="4A7DBA"/>
            </a:solidFill>
            <a:tailEnd type="triangle"/>
          </a:ln>
        </p:spPr>
        <p:txBody>
          <a:bodyPr lIns="0" tIns="0" rIns="0" bIns="0"/>
          <a:lstStyle/>
          <a:p>
            <a:pPr>
              <a:defRPr>
                <a:latin typeface="+mj-lt"/>
                <a:ea typeface="+mj-ea"/>
                <a:cs typeface="+mj-cs"/>
                <a:sym typeface="Arial"/>
              </a:defRPr>
            </a:pP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 name="Google Shape;155;g37c79ab9e14_0_17"/>
          <p:cNvSpPr/>
          <p:nvPr/>
        </p:nvSpPr>
        <p:spPr>
          <a:xfrm>
            <a:off x="0" y="0"/>
            <a:ext cx="9144000" cy="609600"/>
          </a:xfrm>
          <a:prstGeom prst="rect">
            <a:avLst/>
          </a:prstGeom>
          <a:solidFill>
            <a:schemeClr val="accent5">
              <a:alpha val="49800"/>
            </a:schemeClr>
          </a:solidFill>
          <a:ln w="12700">
            <a:miter lim="400000"/>
          </a:ln>
        </p:spPr>
        <p:txBody>
          <a:bodyPr lIns="0" tIns="0" rIns="0" bIns="0" anchor="ctr"/>
          <a:lstStyle/>
          <a:p>
            <a:pPr algn="ctr">
              <a:defRPr sz="1800">
                <a:solidFill>
                  <a:srgbClr val="FFFFFF"/>
                </a:solidFill>
                <a:latin typeface="Calibri"/>
                <a:ea typeface="Calibri"/>
                <a:cs typeface="Calibri"/>
                <a:sym typeface="Calibri"/>
              </a:defRPr>
            </a:pPr>
          </a:p>
        </p:txBody>
      </p:sp>
      <p:sp>
        <p:nvSpPr>
          <p:cNvPr id="141" name="Google Shape;156;g37c79ab9e14_0_17"/>
          <p:cNvSpPr txBox="1"/>
          <p:nvPr/>
        </p:nvSpPr>
        <p:spPr>
          <a:xfrm>
            <a:off x="-23367" y="134795"/>
            <a:ext cx="2270754" cy="34014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nchor="ctr">
            <a:spAutoFit/>
          </a:bodyPr>
          <a:lstStyle>
            <a:lvl1pPr algn="ctr">
              <a:defRPr sz="2000">
                <a:latin typeface="Calibri"/>
                <a:ea typeface="Calibri"/>
                <a:cs typeface="Calibri"/>
                <a:sym typeface="Calibri"/>
              </a:defRPr>
            </a:lvl1pPr>
          </a:lstStyle>
          <a:p>
            <a:pPr/>
            <a:r>
              <a:t>Concept 1: Sketches</a:t>
            </a:r>
          </a:p>
        </p:txBody>
      </p:sp>
      <p:pic>
        <p:nvPicPr>
          <p:cNvPr id="142" name="Google Shape;157;g37c79ab9e14_0_17" descr="Google Shape;157;g37c79ab9e14_0_17"/>
          <p:cNvPicPr>
            <a:picLocks noChangeAspect="1"/>
          </p:cNvPicPr>
          <p:nvPr/>
        </p:nvPicPr>
        <p:blipFill>
          <a:blip r:embed="rId2">
            <a:extLst/>
          </a:blip>
          <a:stretch>
            <a:fillRect/>
          </a:stretch>
        </p:blipFill>
        <p:spPr>
          <a:xfrm>
            <a:off x="0" y="990600"/>
            <a:ext cx="4510024" cy="2633525"/>
          </a:xfrm>
          <a:prstGeom prst="rect">
            <a:avLst/>
          </a:prstGeom>
          <a:ln w="12700">
            <a:miter lim="400000"/>
          </a:ln>
        </p:spPr>
      </p:pic>
      <p:pic>
        <p:nvPicPr>
          <p:cNvPr id="143" name="Google Shape;158;g37c79ab9e14_0_17" descr="Google Shape;158;g37c79ab9e14_0_17"/>
          <p:cNvPicPr>
            <a:picLocks noChangeAspect="1"/>
          </p:cNvPicPr>
          <p:nvPr/>
        </p:nvPicPr>
        <p:blipFill>
          <a:blip r:embed="rId3">
            <a:extLst/>
          </a:blip>
          <a:stretch>
            <a:fillRect/>
          </a:stretch>
        </p:blipFill>
        <p:spPr>
          <a:xfrm>
            <a:off x="4680005" y="990600"/>
            <a:ext cx="4463997" cy="2633525"/>
          </a:xfrm>
          <a:prstGeom prst="rect">
            <a:avLst/>
          </a:prstGeom>
          <a:ln w="12700">
            <a:miter lim="400000"/>
          </a:ln>
        </p:spPr>
      </p:pic>
      <p:pic>
        <p:nvPicPr>
          <p:cNvPr id="144" name="Google Shape;159;g37c79ab9e14_0_17" descr="Google Shape;159;g37c79ab9e14_0_17"/>
          <p:cNvPicPr>
            <a:picLocks noChangeAspect="1"/>
          </p:cNvPicPr>
          <p:nvPr/>
        </p:nvPicPr>
        <p:blipFill>
          <a:blip r:embed="rId4">
            <a:extLst/>
          </a:blip>
          <a:stretch>
            <a:fillRect/>
          </a:stretch>
        </p:blipFill>
        <p:spPr>
          <a:xfrm>
            <a:off x="2454905" y="4005124"/>
            <a:ext cx="4450203" cy="2693626"/>
          </a:xfrm>
          <a:prstGeom prst="rect">
            <a:avLst/>
          </a:prstGeom>
          <a:ln w="12700">
            <a:miter lim="400000"/>
          </a:ln>
        </p:spPr>
      </p:pic>
      <p:sp>
        <p:nvSpPr>
          <p:cNvPr id="145" name="Google Shape;160;g37c79ab9e14_0_17"/>
          <p:cNvSpPr txBox="1"/>
          <p:nvPr/>
        </p:nvSpPr>
        <p:spPr>
          <a:xfrm>
            <a:off x="45723" y="703000"/>
            <a:ext cx="2423154" cy="280758"/>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defRPr>
                <a:latin typeface="Calibri"/>
                <a:ea typeface="Calibri"/>
                <a:cs typeface="Calibri"/>
                <a:sym typeface="Calibri"/>
              </a:defRPr>
            </a:lvl1pPr>
          </a:lstStyle>
          <a:p>
            <a:pPr/>
            <a:r>
              <a:t>From E Tantallon Drive</a:t>
            </a:r>
          </a:p>
        </p:txBody>
      </p:sp>
      <p:sp>
        <p:nvSpPr>
          <p:cNvPr id="146" name="Google Shape;161;g37c79ab9e14_0_17"/>
          <p:cNvSpPr txBox="1"/>
          <p:nvPr/>
        </p:nvSpPr>
        <p:spPr>
          <a:xfrm>
            <a:off x="4695571" y="703000"/>
            <a:ext cx="4432851" cy="280758"/>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defRPr>
                <a:latin typeface="Calibri"/>
                <a:ea typeface="Calibri"/>
                <a:cs typeface="Calibri"/>
                <a:sym typeface="Calibri"/>
              </a:defRPr>
            </a:lvl1pPr>
          </a:lstStyle>
          <a:p>
            <a:pPr/>
            <a:r>
              <a:t>From the Intersection of E Tantallon and Fort Washington</a:t>
            </a:r>
          </a:p>
        </p:txBody>
      </p:sp>
      <p:sp>
        <p:nvSpPr>
          <p:cNvPr id="147" name="Google Shape;162;g37c79ab9e14_0_17"/>
          <p:cNvSpPr txBox="1"/>
          <p:nvPr/>
        </p:nvSpPr>
        <p:spPr>
          <a:xfrm>
            <a:off x="3590671" y="3697347"/>
            <a:ext cx="2118352" cy="280758"/>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lgn="ctr">
              <a:defRPr>
                <a:latin typeface="Calibri"/>
                <a:ea typeface="Calibri"/>
                <a:cs typeface="Calibri"/>
                <a:sym typeface="Calibri"/>
              </a:defRPr>
            </a:lvl1pPr>
          </a:lstStyle>
          <a:p>
            <a:pPr/>
            <a:r>
              <a:t>From Fort Washington Road</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9" name="Google Shape;116;g37e106cc7b7_8_8"/>
          <p:cNvSpPr txBox="1"/>
          <p:nvPr>
            <p:ph type="title"/>
          </p:nvPr>
        </p:nvSpPr>
        <p:spPr>
          <a:xfrm>
            <a:off x="752799" y="285148"/>
            <a:ext cx="8229601" cy="420000"/>
          </a:xfrm>
          <a:prstGeom prst="rect">
            <a:avLst/>
          </a:prstGeom>
        </p:spPr>
        <p:txBody>
          <a:bodyPr/>
          <a:lstStyle>
            <a:lvl1pPr>
              <a:defRPr b="1" sz="2300">
                <a:solidFill>
                  <a:srgbClr val="1F497D"/>
                </a:solidFill>
                <a:latin typeface="+mj-lt"/>
                <a:ea typeface="+mj-ea"/>
                <a:cs typeface="+mj-cs"/>
                <a:sym typeface="Arial"/>
              </a:defRPr>
            </a:lvl1pPr>
          </a:lstStyle>
          <a:p>
            <a:pPr/>
            <a:r>
              <a:t>Modular Placement/Aesthetics</a:t>
            </a:r>
          </a:p>
        </p:txBody>
      </p:sp>
      <p:sp>
        <p:nvSpPr>
          <p:cNvPr id="150" name="Google Shape;118;g37e106cc7b7_8_8"/>
          <p:cNvSpPr txBox="1"/>
          <p:nvPr>
            <p:ph type="sldNum" sz="quarter" idx="4294967295"/>
          </p:nvPr>
        </p:nvSpPr>
        <p:spPr>
          <a:xfrm>
            <a:off x="8505458" y="6414767"/>
            <a:ext cx="181341" cy="24826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1" name="IMG_1114.jpg" descr="IMG_1114.jpg"/>
          <p:cNvPicPr>
            <a:picLocks noChangeAspect="1"/>
          </p:cNvPicPr>
          <p:nvPr/>
        </p:nvPicPr>
        <p:blipFill>
          <a:blip r:embed="rId3">
            <a:extLst/>
          </a:blip>
          <a:stretch>
            <a:fillRect/>
          </a:stretch>
        </p:blipFill>
        <p:spPr>
          <a:xfrm>
            <a:off x="5077495" y="1472813"/>
            <a:ext cx="3390554" cy="2260370"/>
          </a:xfrm>
          <a:prstGeom prst="rect">
            <a:avLst/>
          </a:prstGeom>
          <a:ln w="12700">
            <a:miter lim="400000"/>
          </a:ln>
        </p:spPr>
      </p:pic>
      <p:pic>
        <p:nvPicPr>
          <p:cNvPr id="152" name="IMG_1108.jpg" descr="IMG_1108.jpg"/>
          <p:cNvPicPr>
            <a:picLocks noChangeAspect="1"/>
          </p:cNvPicPr>
          <p:nvPr/>
        </p:nvPicPr>
        <p:blipFill>
          <a:blip r:embed="rId4">
            <a:extLst/>
          </a:blip>
          <a:stretch>
            <a:fillRect/>
          </a:stretch>
        </p:blipFill>
        <p:spPr>
          <a:xfrm>
            <a:off x="759088" y="1464139"/>
            <a:ext cx="3416577" cy="2277718"/>
          </a:xfrm>
          <a:prstGeom prst="rect">
            <a:avLst/>
          </a:prstGeom>
          <a:ln w="12700">
            <a:miter lim="400000"/>
          </a:ln>
        </p:spPr>
      </p:pic>
      <p:pic>
        <p:nvPicPr>
          <p:cNvPr id="153" name="IMG_1202.jpg" descr="IMG_1202.jpg"/>
          <p:cNvPicPr>
            <a:picLocks noChangeAspect="1"/>
          </p:cNvPicPr>
          <p:nvPr/>
        </p:nvPicPr>
        <p:blipFill>
          <a:blip r:embed="rId5">
            <a:extLst/>
          </a:blip>
          <a:stretch>
            <a:fillRect/>
          </a:stretch>
        </p:blipFill>
        <p:spPr>
          <a:xfrm>
            <a:off x="559383" y="3873658"/>
            <a:ext cx="3390554" cy="2260369"/>
          </a:xfrm>
          <a:prstGeom prst="rect">
            <a:avLst/>
          </a:prstGeom>
          <a:ln w="12700">
            <a:miter lim="400000"/>
          </a:ln>
        </p:spPr>
      </p:pic>
      <p:pic>
        <p:nvPicPr>
          <p:cNvPr id="154" name="IMG_1173.jpg" descr="IMG_1173.jpg"/>
          <p:cNvPicPr>
            <a:picLocks noChangeAspect="1"/>
          </p:cNvPicPr>
          <p:nvPr/>
        </p:nvPicPr>
        <p:blipFill>
          <a:blip r:embed="rId6">
            <a:extLst/>
          </a:blip>
          <a:stretch>
            <a:fillRect/>
          </a:stretch>
        </p:blipFill>
        <p:spPr>
          <a:xfrm>
            <a:off x="4868783" y="3864985"/>
            <a:ext cx="3416576" cy="2277717"/>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6" name="Google Shape;130;g37c79ab9e14_0_103"/>
          <p:cNvSpPr txBox="1"/>
          <p:nvPr>
            <p:ph type="title"/>
          </p:nvPr>
        </p:nvSpPr>
        <p:spPr>
          <a:xfrm>
            <a:off x="1082200" y="327371"/>
            <a:ext cx="8229601" cy="420003"/>
          </a:xfrm>
          <a:prstGeom prst="rect">
            <a:avLst/>
          </a:prstGeom>
        </p:spPr>
        <p:txBody>
          <a:bodyPr/>
          <a:lstStyle>
            <a:lvl1pPr defTabSz="795527">
              <a:defRPr b="1" sz="2300">
                <a:solidFill>
                  <a:srgbClr val="1F497D"/>
                </a:solidFill>
                <a:latin typeface="+mj-lt"/>
                <a:ea typeface="+mj-ea"/>
                <a:cs typeface="+mj-cs"/>
                <a:sym typeface="Arial"/>
              </a:defRPr>
            </a:lvl1pPr>
          </a:lstStyle>
          <a:p>
            <a:pPr/>
            <a:r>
              <a:t>Potomac Landing Facility Enhancements</a:t>
            </a:r>
          </a:p>
        </p:txBody>
      </p:sp>
      <p:sp>
        <p:nvSpPr>
          <p:cNvPr id="157" name="Google Shape;131;g37c79ab9e14_0_103"/>
          <p:cNvSpPr txBox="1"/>
          <p:nvPr>
            <p:ph type="body" idx="1"/>
          </p:nvPr>
        </p:nvSpPr>
        <p:spPr>
          <a:xfrm>
            <a:off x="398100" y="1578049"/>
            <a:ext cx="8347800" cy="4672503"/>
          </a:xfrm>
          <a:prstGeom prst="rect">
            <a:avLst/>
          </a:prstGeom>
        </p:spPr>
        <p:txBody>
          <a:bodyPr/>
          <a:lstStyle/>
          <a:p>
            <a:pPr marL="457200" indent="-368300">
              <a:lnSpc>
                <a:spcPct val="115000"/>
              </a:lnSpc>
              <a:spcBef>
                <a:spcPts val="1000"/>
              </a:spcBef>
              <a:buSzPts val="2200"/>
              <a:buChar char="●"/>
              <a:defRPr sz="2200"/>
            </a:pPr>
            <a:r>
              <a:t>LED lighting replacement </a:t>
            </a:r>
          </a:p>
          <a:p>
            <a:pPr marL="457200" indent="-368300">
              <a:lnSpc>
                <a:spcPct val="115000"/>
              </a:lnSpc>
              <a:spcBef>
                <a:spcPts val="1000"/>
              </a:spcBef>
              <a:buSzPts val="2200"/>
              <a:buChar char="●"/>
              <a:defRPr sz="2200"/>
            </a:pPr>
            <a:r>
              <a:t>Repainting of school interior</a:t>
            </a:r>
          </a:p>
          <a:p>
            <a:pPr marL="457200" indent="-368300">
              <a:lnSpc>
                <a:spcPct val="115000"/>
              </a:lnSpc>
              <a:spcBef>
                <a:spcPts val="1000"/>
              </a:spcBef>
              <a:buSzPts val="2200"/>
              <a:buChar char="●"/>
              <a:defRPr sz="2200"/>
            </a:pPr>
            <a:r>
              <a:t>New playground</a:t>
            </a:r>
          </a:p>
          <a:p>
            <a:pPr marL="457200" indent="-368300">
              <a:lnSpc>
                <a:spcPct val="115000"/>
              </a:lnSpc>
              <a:spcBef>
                <a:spcPts val="1000"/>
              </a:spcBef>
              <a:buSzPts val="2200"/>
              <a:buChar char="●"/>
              <a:defRPr sz="2200"/>
            </a:pPr>
            <a:r>
              <a:t>Installation of new ai-capable security cameras </a:t>
            </a:r>
          </a:p>
          <a:p>
            <a:pPr marL="457200" indent="-368300">
              <a:lnSpc>
                <a:spcPct val="115000"/>
              </a:lnSpc>
              <a:spcBef>
                <a:spcPts val="1000"/>
              </a:spcBef>
              <a:buSzPts val="2200"/>
              <a:buChar char="●"/>
              <a:defRPr sz="2200"/>
            </a:pPr>
            <a:r>
              <a:t>Frontage improvements </a:t>
            </a:r>
          </a:p>
          <a:p>
            <a:pPr lvl="1" marL="914400" indent="-368300">
              <a:buSzPts val="2200"/>
              <a:buChar char="○"/>
              <a:defRPr sz="2200"/>
            </a:pPr>
            <a:r>
              <a:t>Sidewalk Widening</a:t>
            </a:r>
          </a:p>
          <a:p>
            <a:pPr lvl="1" marL="914400" indent="-368300">
              <a:buSzPts val="2200"/>
              <a:buChar char="○"/>
              <a:defRPr sz="2200"/>
            </a:pPr>
            <a:r>
              <a:t>Tree planting/Modular Screening</a:t>
            </a:r>
          </a:p>
          <a:p>
            <a:pPr lvl="1" marL="914400" indent="-393700">
              <a:buSzPts val="2200"/>
              <a:buChar char="○"/>
              <a:defRPr sz="2200"/>
            </a:pPr>
            <a:r>
              <a:t>Bike lane</a:t>
            </a:r>
            <a:r>
              <a:rPr sz="2600"/>
              <a:t>  </a:t>
            </a:r>
          </a:p>
        </p:txBody>
      </p:sp>
      <p:sp>
        <p:nvSpPr>
          <p:cNvPr id="158" name="Google Shape;132;g37c79ab9e14_0_103"/>
          <p:cNvSpPr txBox="1"/>
          <p:nvPr>
            <p:ph type="sldNum" sz="quarter" idx="4294967295"/>
          </p:nvPr>
        </p:nvSpPr>
        <p:spPr>
          <a:xfrm>
            <a:off x="8505458" y="6414767"/>
            <a:ext cx="181341" cy="24826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0" name="Google Shape;167;g37c79ab9e14_0_115"/>
          <p:cNvSpPr txBox="1"/>
          <p:nvPr>
            <p:ph type="title"/>
          </p:nvPr>
        </p:nvSpPr>
        <p:spPr>
          <a:xfrm>
            <a:off x="828824" y="369598"/>
            <a:ext cx="8229601" cy="420002"/>
          </a:xfrm>
          <a:prstGeom prst="rect">
            <a:avLst/>
          </a:prstGeom>
        </p:spPr>
        <p:txBody>
          <a:bodyPr/>
          <a:lstStyle>
            <a:lvl1pPr defTabSz="795527">
              <a:defRPr b="1" sz="2300">
                <a:solidFill>
                  <a:srgbClr val="1F497D"/>
                </a:solidFill>
                <a:latin typeface="+mj-lt"/>
                <a:ea typeface="+mj-ea"/>
                <a:cs typeface="+mj-cs"/>
                <a:sym typeface="Arial"/>
              </a:defRPr>
            </a:lvl1pPr>
          </a:lstStyle>
          <a:p>
            <a:pPr/>
            <a:r>
              <a:t>Modular Construction Timeline</a:t>
            </a:r>
          </a:p>
        </p:txBody>
      </p:sp>
      <p:sp>
        <p:nvSpPr>
          <p:cNvPr id="161" name="Google Shape;168;g37c79ab9e14_0_115"/>
          <p:cNvSpPr txBox="1"/>
          <p:nvPr>
            <p:ph type="body" idx="1"/>
          </p:nvPr>
        </p:nvSpPr>
        <p:spPr>
          <a:xfrm>
            <a:off x="398100" y="1273049"/>
            <a:ext cx="8347800" cy="4672503"/>
          </a:xfrm>
          <a:prstGeom prst="rect">
            <a:avLst/>
          </a:prstGeom>
        </p:spPr>
        <p:txBody>
          <a:bodyPr/>
          <a:lstStyle/>
          <a:p>
            <a:pPr marL="0" indent="457200">
              <a:buSzTx/>
              <a:buNone/>
              <a:defRPr b="1" sz="2200" u="sng"/>
            </a:pPr>
            <a:r>
              <a:t>November - July 2026</a:t>
            </a:r>
          </a:p>
          <a:p>
            <a:pPr lvl="1" marL="914400" indent="-368300">
              <a:spcBef>
                <a:spcPts val="1000"/>
              </a:spcBef>
              <a:buSzPts val="2200"/>
              <a:defRPr sz="2200"/>
            </a:pPr>
            <a:r>
              <a:t>Final permit approval</a:t>
            </a:r>
          </a:p>
          <a:p>
            <a:pPr lvl="1" marL="914400" indent="-368300">
              <a:spcBef>
                <a:spcPts val="1000"/>
              </a:spcBef>
              <a:buSzPts val="2200"/>
              <a:defRPr sz="2200"/>
            </a:pPr>
            <a:r>
              <a:t>Sediment and Erosion Controls </a:t>
            </a:r>
          </a:p>
          <a:p>
            <a:pPr lvl="1" marL="914400" indent="-368300">
              <a:spcBef>
                <a:spcPts val="1000"/>
              </a:spcBef>
              <a:buSzPts val="2200"/>
              <a:defRPr sz="2200"/>
            </a:pPr>
            <a:r>
              <a:t>Stormwater Management Installation </a:t>
            </a:r>
            <a:endParaRPr b="1" u="sng"/>
          </a:p>
          <a:p>
            <a:pPr lvl="1" marL="914400" indent="-368300">
              <a:spcBef>
                <a:spcPts val="1000"/>
              </a:spcBef>
              <a:buSzPts val="2200"/>
              <a:defRPr sz="2200"/>
            </a:pPr>
            <a:r>
              <a:t>Foundations</a:t>
            </a:r>
          </a:p>
          <a:p>
            <a:pPr lvl="1" marL="914400" indent="-368300">
              <a:spcBef>
                <a:spcPts val="1000"/>
              </a:spcBef>
              <a:buSzPts val="2200"/>
              <a:defRPr sz="2200"/>
            </a:pPr>
            <a:r>
              <a:t>Modular Placement</a:t>
            </a:r>
          </a:p>
          <a:p>
            <a:pPr marL="0" indent="457200">
              <a:spcBef>
                <a:spcPts val="1000"/>
              </a:spcBef>
              <a:buSzTx/>
              <a:buNone/>
              <a:defRPr b="1" sz="2200" u="sng"/>
            </a:pPr>
            <a:r>
              <a:t>June - July 2026</a:t>
            </a:r>
          </a:p>
          <a:p>
            <a:pPr lvl="1" marL="914400" indent="-368300">
              <a:spcBef>
                <a:spcPts val="1000"/>
              </a:spcBef>
              <a:buSzPts val="2200"/>
              <a:defRPr sz="2200"/>
            </a:pPr>
            <a:r>
              <a:t>John Hanson moves to Potomac Landing</a:t>
            </a:r>
          </a:p>
          <a:p>
            <a:pPr marL="0" indent="457200">
              <a:spcBef>
                <a:spcPts val="1000"/>
              </a:spcBef>
              <a:buSzTx/>
              <a:buNone/>
              <a:defRPr b="1" sz="2200" u="sng"/>
            </a:pPr>
            <a:r>
              <a:t>August 2026</a:t>
            </a:r>
          </a:p>
          <a:p>
            <a:pPr lvl="1" marL="914400" indent="-368300">
              <a:spcBef>
                <a:spcPts val="1000"/>
              </a:spcBef>
              <a:buSzPts val="2200"/>
              <a:defRPr sz="2200"/>
            </a:pPr>
            <a:r>
              <a:t>John Hanson Montessori at Potomac Landing Opens</a:t>
            </a:r>
          </a:p>
        </p:txBody>
      </p:sp>
      <p:sp>
        <p:nvSpPr>
          <p:cNvPr id="162" name="Google Shape;169;g37c79ab9e14_0_115"/>
          <p:cNvSpPr txBox="1"/>
          <p:nvPr>
            <p:ph type="sldNum" sz="quarter" idx="4294967295"/>
          </p:nvPr>
        </p:nvSpPr>
        <p:spPr>
          <a:xfrm>
            <a:off x="8505458" y="6414767"/>
            <a:ext cx="181341" cy="24826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4" name="Google Shape;174;g2b7ca0563d5_0_0"/>
          <p:cNvSpPr txBox="1"/>
          <p:nvPr>
            <p:ph type="title"/>
          </p:nvPr>
        </p:nvSpPr>
        <p:spPr>
          <a:xfrm>
            <a:off x="575450" y="200697"/>
            <a:ext cx="8229601" cy="420002"/>
          </a:xfrm>
          <a:prstGeom prst="rect">
            <a:avLst/>
          </a:prstGeom>
        </p:spPr>
        <p:txBody>
          <a:bodyPr/>
          <a:lstStyle>
            <a:lvl1pPr defTabSz="795527">
              <a:defRPr b="1" sz="2300">
                <a:solidFill>
                  <a:srgbClr val="1F497D"/>
                </a:solidFill>
                <a:latin typeface="+mj-lt"/>
                <a:ea typeface="+mj-ea"/>
                <a:cs typeface="+mj-cs"/>
                <a:sym typeface="Arial"/>
              </a:defRPr>
            </a:lvl1pPr>
          </a:lstStyle>
          <a:p>
            <a:pPr/>
            <a:r>
              <a:t>Operations</a:t>
            </a:r>
          </a:p>
        </p:txBody>
      </p:sp>
      <p:sp>
        <p:nvSpPr>
          <p:cNvPr id="165" name="Google Shape;175;g2b7ca0563d5_0_0"/>
          <p:cNvSpPr txBox="1"/>
          <p:nvPr>
            <p:ph type="body" idx="1"/>
          </p:nvPr>
        </p:nvSpPr>
        <p:spPr>
          <a:xfrm>
            <a:off x="169498" y="1425449"/>
            <a:ext cx="8635504" cy="4672503"/>
          </a:xfrm>
          <a:prstGeom prst="rect">
            <a:avLst/>
          </a:prstGeom>
        </p:spPr>
        <p:txBody>
          <a:bodyPr/>
          <a:lstStyle/>
          <a:p>
            <a:pPr marL="411479" indent="-348613" defTabSz="822958">
              <a:spcBef>
                <a:spcPts val="900"/>
              </a:spcBef>
              <a:buSzPts val="2200"/>
              <a:buChar char="●"/>
              <a:defRPr sz="2200"/>
            </a:pPr>
            <a:r>
              <a:t>Building Services</a:t>
            </a:r>
          </a:p>
          <a:p>
            <a:pPr marL="411479" indent="-348613" defTabSz="822958">
              <a:spcBef>
                <a:spcPts val="900"/>
              </a:spcBef>
              <a:buSzPts val="2200"/>
              <a:buChar char="●"/>
              <a:defRPr sz="2200"/>
            </a:pPr>
            <a:r>
              <a:t>Transportation </a:t>
            </a:r>
          </a:p>
          <a:p>
            <a:pPr lvl="1" marL="822958" indent="-348613" defTabSz="822958">
              <a:spcBef>
                <a:spcPts val="900"/>
              </a:spcBef>
              <a:buSzPts val="2200"/>
              <a:buChar char="○"/>
              <a:defRPr sz="2200"/>
            </a:pPr>
            <a:r>
              <a:t>The bell times will remain the same (9:30 A.M.- 4:10 P.M.).</a:t>
            </a:r>
          </a:p>
          <a:p>
            <a:pPr lvl="1" marL="822958" indent="-348613" defTabSz="822958">
              <a:spcBef>
                <a:spcPts val="900"/>
              </a:spcBef>
              <a:buSzPts val="2200"/>
              <a:buChar char="○"/>
              <a:defRPr sz="2200"/>
            </a:pPr>
            <a:r>
              <a:t>The number of bus routes would relatively remain the same.  To be confirmed when boundaries are confirmed in the late Spring by Pupil Accounting.</a:t>
            </a:r>
          </a:p>
          <a:p>
            <a:pPr marL="411479" indent="-348613" defTabSz="822958">
              <a:spcBef>
                <a:spcPts val="900"/>
              </a:spcBef>
              <a:buSzPts val="2200"/>
              <a:buChar char="●"/>
              <a:defRPr sz="2200"/>
            </a:pPr>
            <a:r>
              <a:t>Safety and Security will utilize its current staffing criteria to support John Hanson.  At this time it calls for one (1) Safety and Security assistant.  There is additional security support and personnel deployed at Colin Powell.  </a:t>
            </a:r>
          </a:p>
          <a:p>
            <a:pPr marL="411479" indent="-348613" defTabSz="822958">
              <a:spcBef>
                <a:spcPts val="900"/>
              </a:spcBef>
              <a:buSzPts val="2200"/>
              <a:buChar char="●"/>
              <a:defRPr sz="2200"/>
            </a:pPr>
            <a:r>
              <a:t>Traffic and Speed Mitigation: to be addressed by the Department of Public Works and Transportation </a:t>
            </a:r>
          </a:p>
        </p:txBody>
      </p:sp>
      <p:sp>
        <p:nvSpPr>
          <p:cNvPr id="166" name="Google Shape;176;g2b7ca0563d5_0_0"/>
          <p:cNvSpPr txBox="1"/>
          <p:nvPr>
            <p:ph type="sldNum" sz="quarter" idx="4294967295"/>
          </p:nvPr>
        </p:nvSpPr>
        <p:spPr>
          <a:xfrm>
            <a:off x="8505458" y="6414767"/>
            <a:ext cx="181341" cy="24826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8" name="Google Shape;189;g162768b8e24_2_0"/>
          <p:cNvSpPr txBox="1"/>
          <p:nvPr>
            <p:ph type="title"/>
          </p:nvPr>
        </p:nvSpPr>
        <p:spPr>
          <a:xfrm>
            <a:off x="575450" y="200697"/>
            <a:ext cx="8229601" cy="420002"/>
          </a:xfrm>
          <a:prstGeom prst="rect">
            <a:avLst/>
          </a:prstGeom>
        </p:spPr>
        <p:txBody>
          <a:bodyPr/>
          <a:lstStyle>
            <a:lvl1pPr defTabSz="676655">
              <a:defRPr b="1" sz="2300">
                <a:latin typeface="+mj-lt"/>
                <a:ea typeface="+mj-ea"/>
                <a:cs typeface="+mj-cs"/>
                <a:sym typeface="Arial"/>
              </a:defRPr>
            </a:lvl1pPr>
          </a:lstStyle>
          <a:p>
            <a:pPr/>
            <a:r>
              <a:t>Discussion </a:t>
            </a:r>
          </a:p>
        </p:txBody>
      </p:sp>
      <p:sp>
        <p:nvSpPr>
          <p:cNvPr id="169" name="Google Shape;190;g162768b8e24_2_0"/>
          <p:cNvSpPr txBox="1"/>
          <p:nvPr>
            <p:ph type="body" idx="1"/>
          </p:nvPr>
        </p:nvSpPr>
        <p:spPr>
          <a:xfrm>
            <a:off x="212749" y="1411174"/>
            <a:ext cx="8592302" cy="4526103"/>
          </a:xfrm>
          <a:prstGeom prst="rect">
            <a:avLst/>
          </a:prstGeom>
        </p:spPr>
        <p:txBody>
          <a:bodyPr/>
          <a:lstStyle/>
          <a:p>
            <a:pPr marL="0" indent="457200">
              <a:buSzTx/>
              <a:buNone/>
              <a:defRPr b="1" sz="1800"/>
            </a:pPr>
          </a:p>
          <a:p>
            <a:pPr marL="0" indent="457200">
              <a:buSzTx/>
              <a:buNone/>
              <a:defRPr b="1" sz="1800"/>
            </a:pPr>
          </a:p>
          <a:p>
            <a:pPr marL="0" indent="457200">
              <a:buSzTx/>
              <a:buNone/>
              <a:defRPr b="1" sz="1800"/>
            </a:pPr>
          </a:p>
          <a:p>
            <a:pPr marL="0" indent="457200">
              <a:buSzTx/>
              <a:buNone/>
              <a:defRPr b="1" sz="1800"/>
            </a:pPr>
          </a:p>
          <a:p>
            <a:pPr marL="0" indent="457200">
              <a:buSzTx/>
              <a:buNone/>
              <a:defRPr b="1" sz="1800"/>
            </a:pPr>
          </a:p>
          <a:p>
            <a:pPr marL="0" marR="636813" indent="457200" algn="ctr">
              <a:buSzTx/>
              <a:buNone/>
              <a:defRPr b="1" sz="3900">
                <a:solidFill>
                  <a:srgbClr val="1F497D"/>
                </a:solidFill>
              </a:defRPr>
            </a:pPr>
            <a:r>
              <a:t>QUESTIONS</a:t>
            </a:r>
          </a:p>
        </p:txBody>
      </p:sp>
      <p:sp>
        <p:nvSpPr>
          <p:cNvPr id="170" name="Google Shape;191;g162768b8e24_2_0"/>
          <p:cNvSpPr txBox="1"/>
          <p:nvPr>
            <p:ph type="sldNum" sz="quarter" idx="4294967295"/>
          </p:nvPr>
        </p:nvSpPr>
        <p:spPr>
          <a:xfrm>
            <a:off x="8505458" y="6414767"/>
            <a:ext cx="181341" cy="24826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